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4"/>
    <p:sldMasterId id="2147483666" r:id="rId5"/>
    <p:sldMasterId id="214748366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Lst>
  <p:sldSz cy="5143500" cx="9144000"/>
  <p:notesSz cx="6858000" cy="9144000"/>
  <p:embeddedFontLst>
    <p:embeddedFont>
      <p:font typeface="Source Code Pro"/>
      <p:regular r:id="rId50"/>
      <p:bold r:id="rId51"/>
      <p:italic r:id="rId52"/>
      <p:boldItalic r:id="rId53"/>
    </p:embeddedFont>
    <p:embeddedFont>
      <p:font typeface="Oswald"/>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D6C7D64-26FF-4789-9EF0-2A6CE11FD676}">
  <a:tblStyle styleId="{9D6C7D64-26FF-4789-9EF0-2A6CE11FD676}"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SourceCodePro-bold.fntdata"/><Relationship Id="rId50" Type="http://schemas.openxmlformats.org/officeDocument/2006/relationships/font" Target="fonts/SourceCodePro-regular.fntdata"/><Relationship Id="rId53" Type="http://schemas.openxmlformats.org/officeDocument/2006/relationships/font" Target="fonts/SourceCodePro-boldItalic.fntdata"/><Relationship Id="rId52" Type="http://schemas.openxmlformats.org/officeDocument/2006/relationships/font" Target="fonts/SourceCodePro-italic.fntdata"/><Relationship Id="rId11" Type="http://schemas.openxmlformats.org/officeDocument/2006/relationships/slide" Target="slides/slide4.xml"/><Relationship Id="rId55" Type="http://schemas.openxmlformats.org/officeDocument/2006/relationships/font" Target="fonts/Oswald-bold.fntdata"/><Relationship Id="rId10" Type="http://schemas.openxmlformats.org/officeDocument/2006/relationships/slide" Target="slides/slide3.xml"/><Relationship Id="rId54" Type="http://schemas.openxmlformats.org/officeDocument/2006/relationships/font" Target="fonts/Oswald-regular.fntdata"/><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4fb32b4b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4fb32b4b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f27c9e8482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f27c9e848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f27c9e848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f27c9e848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f27c9e848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f27c9e848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8c63e88cd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8c63e88cd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484c80f9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484c80f9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772942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6772942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534ef87d5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534ef87d5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4fb32b4b6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4fb32b4b6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984a0751c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984a0751c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58d8ea783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58d8ea783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58d8ea783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58d8ea783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58d8ea7834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58d8ea7834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58d8ea78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58d8ea78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284ffbf42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284ffbf42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43645b0c35_0_0:notes"/>
          <p:cNvSpPr/>
          <p:nvPr>
            <p:ph idx="2" type="sldImg"/>
          </p:nvPr>
        </p:nvSpPr>
        <p:spPr>
          <a:xfrm>
            <a:off x="381015"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43645b0c35_0_0:notes"/>
          <p:cNvSpPr txBox="1"/>
          <p:nvPr>
            <p:ph idx="1" type="body"/>
          </p:nvPr>
        </p:nvSpPr>
        <p:spPr>
          <a:xfrm>
            <a:off x="685800" y="4343400"/>
            <a:ext cx="5486400" cy="4114800"/>
          </a:xfrm>
          <a:prstGeom prst="rect">
            <a:avLst/>
          </a:prstGeom>
          <a:noFill/>
          <a:ln>
            <a:noFill/>
          </a:ln>
        </p:spPr>
        <p:txBody>
          <a:bodyPr anchorCtr="0" anchor="t" bIns="82275" lIns="82275" spcFirstLastPara="1" rIns="82275" wrap="square" tIns="82275">
            <a:noAutofit/>
          </a:bodyPr>
          <a:lstStyle/>
          <a:p>
            <a:pPr indent="0" lvl="0" marL="0" marR="0" rtl="0" algn="l">
              <a:spcBef>
                <a:spcPts val="0"/>
              </a:spcBef>
              <a:spcAft>
                <a:spcPts val="0"/>
              </a:spcAft>
              <a:buClr>
                <a:schemeClr val="dk1"/>
              </a:buClr>
              <a:buFont typeface="Arial"/>
              <a:buNone/>
            </a:pPr>
            <a:r>
              <a:t/>
            </a:r>
            <a:endParaRPr b="0" i="0" sz="1300" u="none" cap="none" strike="noStrik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58d8ea7834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58d8ea783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5a5291ef34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5a5291ef34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5a5291ef34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5a5291ef34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5a5291ef34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5a5291ef34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5a5291ef34_0_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5a5291ef34_0_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56ea126fb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56ea126fb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4fb32b4b6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4fb32b4b6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4fb32b4b6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4fb32b4b6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58d8ea78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58d8ea78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4fb32b4b6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4fb32b4b6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84a0751c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984a0751c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58e139b4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58e139b4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58d8ea783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58d8ea783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58d8ea783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58d8ea783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f27c9e848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f27c9e848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5606c726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5606c72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85d3cc0b2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85d3cc0b2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24fb32b4b6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24fb32b4b6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984a0751c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984a0751c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984a0751c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984a0751c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5a5291ef34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5a5291ef34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5a5291ef34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5a5291ef34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4fb32b4b6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4fb32b4b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64973f7a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64973f7a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64973f7a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64973f7a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62" name="Shape 62"/>
        <p:cNvGrpSpPr/>
        <p:nvPr/>
      </p:nvGrpSpPr>
      <p:grpSpPr>
        <a:xfrm>
          <a:off x="0" y="0"/>
          <a:ext cx="0" cy="0"/>
          <a:chOff x="0" y="0"/>
          <a:chExt cx="0" cy="0"/>
        </a:xfrm>
      </p:grpSpPr>
      <p:sp>
        <p:nvSpPr>
          <p:cNvPr id="63" name="Google Shape;63;p14"/>
          <p:cNvSpPr txBox="1"/>
          <p:nvPr>
            <p:ph type="title"/>
          </p:nvPr>
        </p:nvSpPr>
        <p:spPr>
          <a:xfrm>
            <a:off x="685800" y="0"/>
            <a:ext cx="7772400" cy="1771200"/>
          </a:xfrm>
          <a:prstGeom prst="rect">
            <a:avLst/>
          </a:prstGeom>
          <a:noFill/>
          <a:ln>
            <a:noFill/>
          </a:ln>
        </p:spPr>
        <p:txBody>
          <a:bodyPr anchorCtr="0" anchor="ctr" bIns="75425" lIns="75425" spcFirstLastPara="1" rIns="75425" wrap="square" tIns="75425">
            <a:noAutofit/>
          </a:bodyPr>
          <a:lstStyle>
            <a:lvl1pPr lvl="0"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1pPr>
            <a:lvl2pPr lvl="1"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2pPr>
            <a:lvl3pPr lvl="2"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3pPr>
            <a:lvl4pPr lvl="3"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4pPr>
            <a:lvl5pPr lvl="4"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5pPr>
            <a:lvl6pPr lvl="5"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6pPr>
            <a:lvl7pPr lvl="6"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7pPr>
            <a:lvl8pPr lvl="7"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8pPr>
            <a:lvl9pPr lvl="8" rtl="0" algn="ctr">
              <a:lnSpc>
                <a:spcPct val="100000"/>
              </a:lnSpc>
              <a:spcBef>
                <a:spcPts val="0"/>
              </a:spcBef>
              <a:spcAft>
                <a:spcPts val="0"/>
              </a:spcAft>
              <a:buSzPts val="1200"/>
              <a:buChar char="■"/>
              <a:defRPr sz="3600">
                <a:solidFill>
                  <a:schemeClr val="dk1"/>
                </a:solidFill>
                <a:latin typeface="Times New Roman"/>
                <a:ea typeface="Times New Roman"/>
                <a:cs typeface="Times New Roman"/>
                <a:sym typeface="Times New Roman"/>
              </a:defRPr>
            </a:lvl9pPr>
          </a:lstStyle>
          <a:p/>
        </p:txBody>
      </p:sp>
      <p:sp>
        <p:nvSpPr>
          <p:cNvPr id="64" name="Google Shape;64;p14"/>
          <p:cNvSpPr txBox="1"/>
          <p:nvPr>
            <p:ph idx="1" type="body"/>
          </p:nvPr>
        </p:nvSpPr>
        <p:spPr>
          <a:xfrm>
            <a:off x="685800" y="1485186"/>
            <a:ext cx="7772400" cy="3658500"/>
          </a:xfrm>
          <a:prstGeom prst="rect">
            <a:avLst/>
          </a:prstGeom>
          <a:noFill/>
          <a:ln>
            <a:noFill/>
          </a:ln>
        </p:spPr>
        <p:txBody>
          <a:bodyPr anchorCtr="0" anchor="t" bIns="75425" lIns="75425" spcFirstLastPara="1" rIns="75425" wrap="square" tIns="75425">
            <a:noAutofit/>
          </a:bodyPr>
          <a:lstStyle>
            <a:lvl1pPr indent="-304800" lvl="0" marL="457200" rtl="0" algn="l">
              <a:lnSpc>
                <a:spcPct val="100000"/>
              </a:lnSpc>
              <a:spcBef>
                <a:spcPts val="600"/>
              </a:spcBef>
              <a:spcAft>
                <a:spcPts val="0"/>
              </a:spcAft>
              <a:buClr>
                <a:schemeClr val="dk1"/>
              </a:buClr>
              <a:buSzPts val="1200"/>
              <a:buFont typeface="Times New Roman"/>
              <a:buChar char="●"/>
              <a:defRPr sz="2600">
                <a:solidFill>
                  <a:schemeClr val="dk1"/>
                </a:solidFill>
                <a:latin typeface="Times New Roman"/>
                <a:ea typeface="Times New Roman"/>
                <a:cs typeface="Times New Roman"/>
                <a:sym typeface="Times New Roman"/>
              </a:defRPr>
            </a:lvl1pPr>
            <a:lvl2pPr indent="-304800" lvl="1" marL="914400" rtl="0" algn="l">
              <a:lnSpc>
                <a:spcPct val="100000"/>
              </a:lnSpc>
              <a:spcBef>
                <a:spcPts val="0"/>
              </a:spcBef>
              <a:spcAft>
                <a:spcPts val="0"/>
              </a:spcAft>
              <a:buClr>
                <a:schemeClr val="dk1"/>
              </a:buClr>
              <a:buSzPts val="1200"/>
              <a:buFont typeface="Times New Roman"/>
              <a:buChar char="●"/>
              <a:defRPr sz="2300">
                <a:solidFill>
                  <a:schemeClr val="dk1"/>
                </a:solidFill>
                <a:latin typeface="Times New Roman"/>
                <a:ea typeface="Times New Roman"/>
                <a:cs typeface="Times New Roman"/>
                <a:sym typeface="Times New Roman"/>
              </a:defRPr>
            </a:lvl2pPr>
            <a:lvl3pPr indent="-304800" lvl="2" marL="1371600" rtl="0" algn="l">
              <a:lnSpc>
                <a:spcPct val="100000"/>
              </a:lnSpc>
              <a:spcBef>
                <a:spcPts val="0"/>
              </a:spcBef>
              <a:spcAft>
                <a:spcPts val="0"/>
              </a:spcAft>
              <a:buClr>
                <a:schemeClr val="dk1"/>
              </a:buClr>
              <a:buSzPts val="1200"/>
              <a:buFont typeface="Times New Roman"/>
              <a:buChar char="●"/>
              <a:defRPr sz="2000">
                <a:solidFill>
                  <a:schemeClr val="dk1"/>
                </a:solidFill>
                <a:latin typeface="Times New Roman"/>
                <a:ea typeface="Times New Roman"/>
                <a:cs typeface="Times New Roman"/>
                <a:sym typeface="Times New Roman"/>
              </a:defRPr>
            </a:lvl3pPr>
            <a:lvl4pPr indent="-304800" lvl="3" marL="1828800" rtl="0" algn="l">
              <a:lnSpc>
                <a:spcPct val="100000"/>
              </a:lnSpc>
              <a:spcBef>
                <a:spcPts val="0"/>
              </a:spcBef>
              <a:spcAft>
                <a:spcPts val="0"/>
              </a:spcAft>
              <a:buClr>
                <a:schemeClr val="dk1"/>
              </a:buClr>
              <a:buSzPts val="1200"/>
              <a:buFont typeface="Times New Roman"/>
              <a:buChar char="●"/>
              <a:defRPr sz="1700">
                <a:solidFill>
                  <a:schemeClr val="dk1"/>
                </a:solidFill>
                <a:latin typeface="Times New Roman"/>
                <a:ea typeface="Times New Roman"/>
                <a:cs typeface="Times New Roman"/>
                <a:sym typeface="Times New Roman"/>
              </a:defRPr>
            </a:lvl4pPr>
            <a:lvl5pPr indent="-304800" lvl="4" marL="2286000" rtl="0" algn="l">
              <a:lnSpc>
                <a:spcPct val="100000"/>
              </a:lnSpc>
              <a:spcBef>
                <a:spcPts val="0"/>
              </a:spcBef>
              <a:spcAft>
                <a:spcPts val="0"/>
              </a:spcAft>
              <a:buClr>
                <a:schemeClr val="dk1"/>
              </a:buClr>
              <a:buSzPts val="1200"/>
              <a:buFont typeface="Times New Roman"/>
              <a:buChar char="●"/>
              <a:defRPr sz="1700">
                <a:solidFill>
                  <a:schemeClr val="dk1"/>
                </a:solidFill>
                <a:latin typeface="Times New Roman"/>
                <a:ea typeface="Times New Roman"/>
                <a:cs typeface="Times New Roman"/>
                <a:sym typeface="Times New Roman"/>
              </a:defRPr>
            </a:lvl5pPr>
            <a:lvl6pPr indent="-304800" lvl="5" marL="2743200" rtl="0" algn="l">
              <a:lnSpc>
                <a:spcPct val="100000"/>
              </a:lnSpc>
              <a:spcBef>
                <a:spcPts val="0"/>
              </a:spcBef>
              <a:spcAft>
                <a:spcPts val="0"/>
              </a:spcAft>
              <a:buClr>
                <a:schemeClr val="dk1"/>
              </a:buClr>
              <a:buSzPts val="1200"/>
              <a:buFont typeface="Times New Roman"/>
              <a:buChar char="●"/>
              <a:defRPr sz="2600">
                <a:solidFill>
                  <a:schemeClr val="dk1"/>
                </a:solidFill>
                <a:latin typeface="Times New Roman"/>
                <a:ea typeface="Times New Roman"/>
                <a:cs typeface="Times New Roman"/>
                <a:sym typeface="Times New Roman"/>
              </a:defRPr>
            </a:lvl6pPr>
            <a:lvl7pPr indent="-304800" lvl="6" marL="3200400" rtl="0" algn="l">
              <a:lnSpc>
                <a:spcPct val="100000"/>
              </a:lnSpc>
              <a:spcBef>
                <a:spcPts val="0"/>
              </a:spcBef>
              <a:spcAft>
                <a:spcPts val="0"/>
              </a:spcAft>
              <a:buClr>
                <a:schemeClr val="dk1"/>
              </a:buClr>
              <a:buSzPts val="1200"/>
              <a:buFont typeface="Times New Roman"/>
              <a:buChar char="●"/>
              <a:defRPr sz="2600">
                <a:solidFill>
                  <a:schemeClr val="dk1"/>
                </a:solidFill>
                <a:latin typeface="Times New Roman"/>
                <a:ea typeface="Times New Roman"/>
                <a:cs typeface="Times New Roman"/>
                <a:sym typeface="Times New Roman"/>
              </a:defRPr>
            </a:lvl7pPr>
            <a:lvl8pPr indent="-304800" lvl="7" marL="3657600" rtl="0" algn="l">
              <a:lnSpc>
                <a:spcPct val="100000"/>
              </a:lnSpc>
              <a:spcBef>
                <a:spcPts val="0"/>
              </a:spcBef>
              <a:spcAft>
                <a:spcPts val="0"/>
              </a:spcAft>
              <a:buClr>
                <a:schemeClr val="dk1"/>
              </a:buClr>
              <a:buSzPts val="1200"/>
              <a:buFont typeface="Times New Roman"/>
              <a:buChar char="●"/>
              <a:defRPr sz="2600">
                <a:solidFill>
                  <a:schemeClr val="dk1"/>
                </a:solidFill>
                <a:latin typeface="Times New Roman"/>
                <a:ea typeface="Times New Roman"/>
                <a:cs typeface="Times New Roman"/>
                <a:sym typeface="Times New Roman"/>
              </a:defRPr>
            </a:lvl8pPr>
            <a:lvl9pPr indent="-304800" lvl="8" marL="4114800" rtl="0" algn="l">
              <a:lnSpc>
                <a:spcPct val="100000"/>
              </a:lnSpc>
              <a:spcBef>
                <a:spcPts val="0"/>
              </a:spcBef>
              <a:spcAft>
                <a:spcPts val="0"/>
              </a:spcAft>
              <a:buClr>
                <a:schemeClr val="dk1"/>
              </a:buClr>
              <a:buSzPts val="1200"/>
              <a:buFont typeface="Times New Roman"/>
              <a:buChar char="●"/>
              <a:defRPr sz="2600">
                <a:solidFill>
                  <a:schemeClr val="dk1"/>
                </a:solidFill>
                <a:latin typeface="Times New Roman"/>
                <a:ea typeface="Times New Roman"/>
                <a:cs typeface="Times New Roman"/>
                <a:sym typeface="Times New Roman"/>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 name="Shape 67"/>
        <p:cNvGrpSpPr/>
        <p:nvPr/>
      </p:nvGrpSpPr>
      <p:grpSpPr>
        <a:xfrm>
          <a:off x="0" y="0"/>
          <a:ext cx="0" cy="0"/>
          <a:chOff x="0" y="0"/>
          <a:chExt cx="0" cy="0"/>
        </a:xfrm>
      </p:grpSpPr>
      <p:sp>
        <p:nvSpPr>
          <p:cNvPr id="68" name="Google Shape;68;p17"/>
          <p:cNvSpPr txBox="1"/>
          <p:nvPr>
            <p:ph type="ctrTitle"/>
          </p:nvPr>
        </p:nvSpPr>
        <p:spPr>
          <a:xfrm>
            <a:off x="822960" y="2057400"/>
            <a:ext cx="7498200" cy="822900"/>
          </a:xfrm>
          <a:prstGeom prst="rect">
            <a:avLst/>
          </a:prstGeom>
          <a:noFill/>
          <a:ln>
            <a:noFill/>
          </a:ln>
        </p:spPr>
        <p:txBody>
          <a:bodyPr anchorCtr="0" anchor="t" bIns="75425" lIns="75425" spcFirstLastPara="1" rIns="75425" wrap="square" tIns="75425">
            <a:noAutofit/>
          </a:bodyPr>
          <a:lstStyle>
            <a:lvl1pPr indent="0" lvl="0" marL="0" marR="0" rtl="0" algn="ctr">
              <a:lnSpc>
                <a:spcPct val="100000"/>
              </a:lnSpc>
              <a:spcBef>
                <a:spcPts val="0"/>
              </a:spcBef>
              <a:spcAft>
                <a:spcPts val="0"/>
              </a:spcAft>
              <a:buClr>
                <a:srgbClr val="000000"/>
              </a:buClr>
              <a:buSzPts val="1200"/>
              <a:buFont typeface="Arial"/>
              <a:buNone/>
              <a:defRPr b="0" i="0" sz="4000" u="none" cap="none" strike="noStrike">
                <a:solidFill>
                  <a:srgbClr val="000000"/>
                </a:solidFill>
                <a:latin typeface="Arial"/>
                <a:ea typeface="Arial"/>
                <a:cs typeface="Arial"/>
                <a:sym typeface="Arial"/>
              </a:defRPr>
            </a:lvl1pPr>
            <a:lvl2pPr indent="0" lvl="1" rtl="0" algn="ctr">
              <a:spcBef>
                <a:spcPts val="0"/>
              </a:spcBef>
              <a:spcAft>
                <a:spcPts val="0"/>
              </a:spcAft>
              <a:buSzPts val="1200"/>
              <a:buNone/>
              <a:defRPr sz="4000"/>
            </a:lvl2pPr>
            <a:lvl3pPr indent="0" lvl="2" rtl="0" algn="ctr">
              <a:spcBef>
                <a:spcPts val="0"/>
              </a:spcBef>
              <a:spcAft>
                <a:spcPts val="0"/>
              </a:spcAft>
              <a:buSzPts val="1200"/>
              <a:buNone/>
              <a:defRPr sz="4000"/>
            </a:lvl3pPr>
            <a:lvl4pPr indent="0" lvl="3" rtl="0" algn="ctr">
              <a:spcBef>
                <a:spcPts val="0"/>
              </a:spcBef>
              <a:spcAft>
                <a:spcPts val="0"/>
              </a:spcAft>
              <a:buSzPts val="1200"/>
              <a:buNone/>
              <a:defRPr sz="4000"/>
            </a:lvl4pPr>
            <a:lvl5pPr indent="0" lvl="4" rtl="0" algn="ctr">
              <a:spcBef>
                <a:spcPts val="0"/>
              </a:spcBef>
              <a:spcAft>
                <a:spcPts val="0"/>
              </a:spcAft>
              <a:buSzPts val="1200"/>
              <a:buNone/>
              <a:defRPr sz="4000"/>
            </a:lvl5pPr>
            <a:lvl6pPr indent="0" lvl="5" rtl="0" algn="ctr">
              <a:spcBef>
                <a:spcPts val="0"/>
              </a:spcBef>
              <a:spcAft>
                <a:spcPts val="0"/>
              </a:spcAft>
              <a:buSzPts val="1200"/>
              <a:buNone/>
              <a:defRPr sz="4000"/>
            </a:lvl6pPr>
            <a:lvl7pPr indent="0" lvl="6" rtl="0" algn="ctr">
              <a:spcBef>
                <a:spcPts val="0"/>
              </a:spcBef>
              <a:spcAft>
                <a:spcPts val="0"/>
              </a:spcAft>
              <a:buSzPts val="1200"/>
              <a:buNone/>
              <a:defRPr sz="4000"/>
            </a:lvl7pPr>
            <a:lvl8pPr indent="0" lvl="7" rtl="0" algn="ctr">
              <a:spcBef>
                <a:spcPts val="0"/>
              </a:spcBef>
              <a:spcAft>
                <a:spcPts val="0"/>
              </a:spcAft>
              <a:buSzPts val="1200"/>
              <a:buNone/>
              <a:defRPr sz="4000"/>
            </a:lvl8pPr>
            <a:lvl9pPr indent="0" lvl="8" rtl="0" algn="ctr">
              <a:spcBef>
                <a:spcPts val="0"/>
              </a:spcBef>
              <a:spcAft>
                <a:spcPts val="0"/>
              </a:spcAft>
              <a:buSzPts val="1200"/>
              <a:buNone/>
              <a:defRPr sz="4000"/>
            </a:lvl9pPr>
          </a:lstStyle>
          <a:p/>
        </p:txBody>
      </p:sp>
      <p:sp>
        <p:nvSpPr>
          <p:cNvPr id="69" name="Google Shape;69;p17"/>
          <p:cNvSpPr txBox="1"/>
          <p:nvPr>
            <p:ph idx="1" type="subTitle"/>
          </p:nvPr>
        </p:nvSpPr>
        <p:spPr>
          <a:xfrm>
            <a:off x="1645920" y="3086100"/>
            <a:ext cx="5852100" cy="617100"/>
          </a:xfrm>
          <a:prstGeom prst="rect">
            <a:avLst/>
          </a:prstGeom>
          <a:noFill/>
          <a:ln>
            <a:noFill/>
          </a:ln>
        </p:spPr>
        <p:txBody>
          <a:bodyPr anchorCtr="0" anchor="t" bIns="75425" lIns="75425" spcFirstLastPara="1" rIns="75425" wrap="square" tIns="75425">
            <a:noAutofit/>
          </a:bodyPr>
          <a:lstStyle>
            <a:lvl1pPr indent="0" lvl="0" marL="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1pPr>
            <a:lvl2pPr indent="0" lvl="1" marL="3810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2pPr>
            <a:lvl3pPr indent="0" lvl="2" marL="7493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3pPr>
            <a:lvl4pPr indent="0" lvl="3" marL="11303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4pPr>
            <a:lvl5pPr indent="0" lvl="4" marL="15113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5pPr>
            <a:lvl6pPr indent="0" lvl="5" marL="18923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6pPr>
            <a:lvl7pPr indent="0" lvl="6" marL="22606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7pPr>
            <a:lvl8pPr indent="0" lvl="7" marL="26416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8pPr>
            <a:lvl9pPr indent="0" lvl="8" marL="30226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 name="Shape 70"/>
        <p:cNvGrpSpPr/>
        <p:nvPr/>
      </p:nvGrpSpPr>
      <p:grpSpPr>
        <a:xfrm>
          <a:off x="0" y="0"/>
          <a:ext cx="0" cy="0"/>
          <a:chOff x="0" y="0"/>
          <a:chExt cx="0" cy="0"/>
        </a:xfrm>
      </p:grpSpPr>
      <p:sp>
        <p:nvSpPr>
          <p:cNvPr id="71" name="Google Shape;71;p18"/>
          <p:cNvSpPr txBox="1"/>
          <p:nvPr>
            <p:ph type="title"/>
          </p:nvPr>
        </p:nvSpPr>
        <p:spPr>
          <a:xfrm>
            <a:off x="274320" y="205740"/>
            <a:ext cx="8595300" cy="617100"/>
          </a:xfrm>
          <a:prstGeom prst="rect">
            <a:avLst/>
          </a:prstGeom>
          <a:noFill/>
          <a:ln>
            <a:noFill/>
          </a:ln>
        </p:spPr>
        <p:txBody>
          <a:bodyPr anchorCtr="0" anchor="t" bIns="75425" lIns="75425" spcFirstLastPara="1" rIns="75425" wrap="square" tIns="75425">
            <a:noAutofit/>
          </a:bodyPr>
          <a:lstStyle>
            <a:lvl1pPr indent="0" lvl="0" marL="0" marR="0" rtl="0" algn="l">
              <a:lnSpc>
                <a:spcPct val="100000"/>
              </a:lnSpc>
              <a:spcBef>
                <a:spcPts val="0"/>
              </a:spcBef>
              <a:spcAft>
                <a:spcPts val="0"/>
              </a:spcAft>
              <a:buClr>
                <a:srgbClr val="000000"/>
              </a:buClr>
              <a:buSzPts val="1200"/>
              <a:buFont typeface="Arial"/>
              <a:buNone/>
              <a:defRPr b="0" i="0" sz="3500" u="none" cap="none" strike="noStrike">
                <a:solidFill>
                  <a:srgbClr val="000000"/>
                </a:solidFill>
                <a:latin typeface="Arial"/>
                <a:ea typeface="Arial"/>
                <a:cs typeface="Arial"/>
                <a:sym typeface="Arial"/>
              </a:defRPr>
            </a:lvl1pPr>
            <a:lvl2pPr indent="0" lvl="1" rtl="0">
              <a:spcBef>
                <a:spcPts val="0"/>
              </a:spcBef>
              <a:spcAft>
                <a:spcPts val="0"/>
              </a:spcAft>
              <a:buSzPts val="1200"/>
              <a:buNone/>
              <a:defRPr sz="3500"/>
            </a:lvl2pPr>
            <a:lvl3pPr indent="0" lvl="2" rtl="0">
              <a:spcBef>
                <a:spcPts val="0"/>
              </a:spcBef>
              <a:spcAft>
                <a:spcPts val="0"/>
              </a:spcAft>
              <a:buSzPts val="1200"/>
              <a:buNone/>
              <a:defRPr sz="3500"/>
            </a:lvl3pPr>
            <a:lvl4pPr indent="0" lvl="3" rtl="0">
              <a:spcBef>
                <a:spcPts val="0"/>
              </a:spcBef>
              <a:spcAft>
                <a:spcPts val="0"/>
              </a:spcAft>
              <a:buSzPts val="1200"/>
              <a:buNone/>
              <a:defRPr sz="3500"/>
            </a:lvl4pPr>
            <a:lvl5pPr indent="0" lvl="4" rtl="0">
              <a:spcBef>
                <a:spcPts val="0"/>
              </a:spcBef>
              <a:spcAft>
                <a:spcPts val="0"/>
              </a:spcAft>
              <a:buSzPts val="1200"/>
              <a:buNone/>
              <a:defRPr sz="3500"/>
            </a:lvl5pPr>
            <a:lvl6pPr indent="0" lvl="5" rtl="0">
              <a:spcBef>
                <a:spcPts val="0"/>
              </a:spcBef>
              <a:spcAft>
                <a:spcPts val="0"/>
              </a:spcAft>
              <a:buSzPts val="1200"/>
              <a:buNone/>
              <a:defRPr sz="3500"/>
            </a:lvl6pPr>
            <a:lvl7pPr indent="0" lvl="6" rtl="0">
              <a:spcBef>
                <a:spcPts val="0"/>
              </a:spcBef>
              <a:spcAft>
                <a:spcPts val="0"/>
              </a:spcAft>
              <a:buSzPts val="1200"/>
              <a:buNone/>
              <a:defRPr sz="3500"/>
            </a:lvl7pPr>
            <a:lvl8pPr indent="0" lvl="7" rtl="0">
              <a:spcBef>
                <a:spcPts val="0"/>
              </a:spcBef>
              <a:spcAft>
                <a:spcPts val="0"/>
              </a:spcAft>
              <a:buSzPts val="1200"/>
              <a:buNone/>
              <a:defRPr sz="3500"/>
            </a:lvl8pPr>
            <a:lvl9pPr indent="0" lvl="8" rtl="0">
              <a:spcBef>
                <a:spcPts val="0"/>
              </a:spcBef>
              <a:spcAft>
                <a:spcPts val="0"/>
              </a:spcAft>
              <a:buSzPts val="1200"/>
              <a:buNone/>
              <a:defRPr sz="3500"/>
            </a:lvl9pPr>
          </a:lstStyle>
          <a:p/>
        </p:txBody>
      </p:sp>
      <p:sp>
        <p:nvSpPr>
          <p:cNvPr id="72" name="Google Shape;72;p18"/>
          <p:cNvSpPr txBox="1"/>
          <p:nvPr>
            <p:ph idx="1" type="body"/>
          </p:nvPr>
        </p:nvSpPr>
        <p:spPr>
          <a:xfrm>
            <a:off x="274320" y="1234440"/>
            <a:ext cx="8595300" cy="3703200"/>
          </a:xfrm>
          <a:prstGeom prst="rect">
            <a:avLst/>
          </a:prstGeom>
          <a:noFill/>
          <a:ln>
            <a:noFill/>
          </a:ln>
        </p:spPr>
        <p:txBody>
          <a:bodyPr anchorCtr="0" anchor="t" bIns="75425" lIns="75425" spcFirstLastPara="1" rIns="75425" wrap="square" tIns="75425">
            <a:noAutofit/>
          </a:bodyPr>
          <a:lstStyle>
            <a:lvl1pPr indent="-228600" lvl="0" marL="457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19"/>
          <p:cNvSpPr txBox="1"/>
          <p:nvPr>
            <p:ph type="title"/>
          </p:nvPr>
        </p:nvSpPr>
        <p:spPr>
          <a:xfrm>
            <a:off x="274320" y="205740"/>
            <a:ext cx="8595300" cy="617100"/>
          </a:xfrm>
          <a:prstGeom prst="rect">
            <a:avLst/>
          </a:prstGeom>
          <a:noFill/>
          <a:ln>
            <a:noFill/>
          </a:ln>
        </p:spPr>
        <p:txBody>
          <a:bodyPr anchorCtr="0" anchor="t" bIns="75425" lIns="75425" spcFirstLastPara="1" rIns="75425" wrap="square" tIns="75425">
            <a:noAutofit/>
          </a:bodyPr>
          <a:lstStyle>
            <a:lvl1pPr indent="0" lvl="0" marL="0" marR="0" rtl="0" algn="l">
              <a:lnSpc>
                <a:spcPct val="100000"/>
              </a:lnSpc>
              <a:spcBef>
                <a:spcPts val="0"/>
              </a:spcBef>
              <a:spcAft>
                <a:spcPts val="0"/>
              </a:spcAft>
              <a:buClr>
                <a:srgbClr val="000000"/>
              </a:buClr>
              <a:buSzPts val="1200"/>
              <a:buFont typeface="Arial"/>
              <a:buNone/>
              <a:defRPr b="0" i="0" sz="3500" u="none" cap="none" strike="noStrike">
                <a:solidFill>
                  <a:srgbClr val="000000"/>
                </a:solidFill>
                <a:latin typeface="Arial"/>
                <a:ea typeface="Arial"/>
                <a:cs typeface="Arial"/>
                <a:sym typeface="Arial"/>
              </a:defRPr>
            </a:lvl1pPr>
            <a:lvl2pPr indent="0" lvl="1" rtl="0">
              <a:spcBef>
                <a:spcPts val="0"/>
              </a:spcBef>
              <a:spcAft>
                <a:spcPts val="0"/>
              </a:spcAft>
              <a:buSzPts val="1200"/>
              <a:buNone/>
              <a:defRPr sz="3500"/>
            </a:lvl2pPr>
            <a:lvl3pPr indent="0" lvl="2" rtl="0">
              <a:spcBef>
                <a:spcPts val="0"/>
              </a:spcBef>
              <a:spcAft>
                <a:spcPts val="0"/>
              </a:spcAft>
              <a:buSzPts val="1200"/>
              <a:buNone/>
              <a:defRPr sz="3500"/>
            </a:lvl3pPr>
            <a:lvl4pPr indent="0" lvl="3" rtl="0">
              <a:spcBef>
                <a:spcPts val="0"/>
              </a:spcBef>
              <a:spcAft>
                <a:spcPts val="0"/>
              </a:spcAft>
              <a:buSzPts val="1200"/>
              <a:buNone/>
              <a:defRPr sz="3500"/>
            </a:lvl4pPr>
            <a:lvl5pPr indent="0" lvl="4" rtl="0">
              <a:spcBef>
                <a:spcPts val="0"/>
              </a:spcBef>
              <a:spcAft>
                <a:spcPts val="0"/>
              </a:spcAft>
              <a:buSzPts val="1200"/>
              <a:buNone/>
              <a:defRPr sz="3500"/>
            </a:lvl5pPr>
            <a:lvl6pPr indent="0" lvl="5" rtl="0">
              <a:spcBef>
                <a:spcPts val="0"/>
              </a:spcBef>
              <a:spcAft>
                <a:spcPts val="0"/>
              </a:spcAft>
              <a:buSzPts val="1200"/>
              <a:buNone/>
              <a:defRPr sz="3500"/>
            </a:lvl6pPr>
            <a:lvl7pPr indent="0" lvl="6" rtl="0">
              <a:spcBef>
                <a:spcPts val="0"/>
              </a:spcBef>
              <a:spcAft>
                <a:spcPts val="0"/>
              </a:spcAft>
              <a:buSzPts val="1200"/>
              <a:buNone/>
              <a:defRPr sz="3500"/>
            </a:lvl7pPr>
            <a:lvl8pPr indent="0" lvl="7" rtl="0">
              <a:spcBef>
                <a:spcPts val="0"/>
              </a:spcBef>
              <a:spcAft>
                <a:spcPts val="0"/>
              </a:spcAft>
              <a:buSzPts val="1200"/>
              <a:buNone/>
              <a:defRPr sz="3500"/>
            </a:lvl8pPr>
            <a:lvl9pPr indent="0" lvl="8" rtl="0">
              <a:spcBef>
                <a:spcPts val="0"/>
              </a:spcBef>
              <a:spcAft>
                <a:spcPts val="0"/>
              </a:spcAft>
              <a:buSzPts val="1200"/>
              <a:buNone/>
              <a:defRPr sz="3500"/>
            </a:lvl9pPr>
          </a:lstStyle>
          <a:p/>
        </p:txBody>
      </p:sp>
      <p:sp>
        <p:nvSpPr>
          <p:cNvPr id="75" name="Google Shape;75;p19"/>
          <p:cNvSpPr txBox="1"/>
          <p:nvPr>
            <p:ph idx="1" type="body"/>
          </p:nvPr>
        </p:nvSpPr>
        <p:spPr>
          <a:xfrm>
            <a:off x="274320" y="1234440"/>
            <a:ext cx="4023300" cy="3703200"/>
          </a:xfrm>
          <a:prstGeom prst="rect">
            <a:avLst/>
          </a:prstGeom>
          <a:noFill/>
          <a:ln>
            <a:noFill/>
          </a:ln>
        </p:spPr>
        <p:txBody>
          <a:bodyPr anchorCtr="0" anchor="t" bIns="75425" lIns="75425" spcFirstLastPara="1" rIns="75425" wrap="square" tIns="75425">
            <a:noAutofit/>
          </a:bodyPr>
          <a:lstStyle>
            <a:lvl1pPr indent="-228600" lvl="0" marL="457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9pPr>
          </a:lstStyle>
          <a:p/>
        </p:txBody>
      </p:sp>
      <p:sp>
        <p:nvSpPr>
          <p:cNvPr id="76" name="Google Shape;76;p19"/>
          <p:cNvSpPr txBox="1"/>
          <p:nvPr>
            <p:ph idx="2" type="body"/>
          </p:nvPr>
        </p:nvSpPr>
        <p:spPr>
          <a:xfrm>
            <a:off x="4846320" y="1234440"/>
            <a:ext cx="4023300" cy="3703200"/>
          </a:xfrm>
          <a:prstGeom prst="rect">
            <a:avLst/>
          </a:prstGeom>
          <a:noFill/>
          <a:ln>
            <a:noFill/>
          </a:ln>
        </p:spPr>
        <p:txBody>
          <a:bodyPr anchorCtr="0" anchor="t" bIns="75425" lIns="75425" spcFirstLastPara="1" rIns="75425" wrap="square" tIns="75425">
            <a:noAutofit/>
          </a:bodyPr>
          <a:lstStyle>
            <a:lvl1pPr indent="-228600" lvl="0" marL="457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200"/>
              <a:buFont typeface="Arial"/>
              <a:buNone/>
              <a:defRPr b="0" i="0" sz="22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77" name="Shape 77"/>
        <p:cNvGrpSpPr/>
        <p:nvPr/>
      </p:nvGrpSpPr>
      <p:grpSpPr>
        <a:xfrm>
          <a:off x="0" y="0"/>
          <a:ext cx="0" cy="0"/>
          <a:chOff x="0" y="0"/>
          <a:chExt cx="0" cy="0"/>
        </a:xfrm>
      </p:grpSpPr>
      <p:sp>
        <p:nvSpPr>
          <p:cNvPr id="78" name="Google Shape;78;p20"/>
          <p:cNvSpPr txBox="1"/>
          <p:nvPr>
            <p:ph idx="1" type="body"/>
          </p:nvPr>
        </p:nvSpPr>
        <p:spPr>
          <a:xfrm>
            <a:off x="274320" y="4526280"/>
            <a:ext cx="8595300" cy="411600"/>
          </a:xfrm>
          <a:prstGeom prst="rect">
            <a:avLst/>
          </a:prstGeom>
          <a:noFill/>
          <a:ln>
            <a:noFill/>
          </a:ln>
        </p:spPr>
        <p:txBody>
          <a:bodyPr anchorCtr="0" anchor="t" bIns="75425" lIns="75425" spcFirstLastPara="1" rIns="75425" wrap="square" tIns="75425">
            <a:noAutofit/>
          </a:bodyPr>
          <a:lstStyle>
            <a:lvl1pPr indent="-228600" lvl="0" marL="4572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1pPr>
            <a:lvl2pPr indent="-228600" lvl="1" marL="9144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2pPr>
            <a:lvl3pPr indent="-228600" lvl="2" marL="13716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3pPr>
            <a:lvl4pPr indent="-228600" lvl="3" marL="18288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4pPr>
            <a:lvl5pPr indent="-228600" lvl="4" marL="22860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5pPr>
            <a:lvl6pPr indent="-228600" lvl="5" marL="27432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6pPr>
            <a:lvl7pPr indent="-228600" lvl="6" marL="32004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7pPr>
            <a:lvl8pPr indent="-228600" lvl="7" marL="36576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8pPr>
            <a:lvl9pPr indent="-228600" lvl="8" marL="4114800" marR="0" rtl="0" algn="ctr">
              <a:lnSpc>
                <a:spcPct val="100000"/>
              </a:lnSpc>
              <a:spcBef>
                <a:spcPts val="0"/>
              </a:spcBef>
              <a:spcAft>
                <a:spcPts val="0"/>
              </a:spcAft>
              <a:buClr>
                <a:srgbClr val="000000"/>
              </a:buClr>
              <a:buSzPts val="1200"/>
              <a:buFont typeface="Arial"/>
              <a:buNone/>
              <a:defRPr b="0" i="0" sz="26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8" name="Shape 58"/>
        <p:cNvGrpSpPr/>
        <p:nvPr/>
      </p:nvGrpSpPr>
      <p:grpSpPr>
        <a:xfrm>
          <a:off x="0" y="0"/>
          <a:ext cx="0" cy="0"/>
          <a:chOff x="0" y="0"/>
          <a:chExt cx="0" cy="0"/>
        </a:xfrm>
      </p:grpSpPr>
      <p:sp>
        <p:nvSpPr>
          <p:cNvPr id="59" name="Google Shape;59;p13"/>
          <p:cNvSpPr txBox="1"/>
          <p:nvPr>
            <p:ph type="title"/>
          </p:nvPr>
        </p:nvSpPr>
        <p:spPr>
          <a:xfrm>
            <a:off x="685800" y="0"/>
            <a:ext cx="7772400" cy="1771200"/>
          </a:xfrm>
          <a:prstGeom prst="rect">
            <a:avLst/>
          </a:prstGeom>
          <a:noFill/>
          <a:ln>
            <a:noFill/>
          </a:ln>
        </p:spPr>
        <p:txBody>
          <a:bodyPr anchorCtr="0" anchor="ctr" bIns="75425" lIns="75425" spcFirstLastPara="1" rIns="75425" wrap="square" tIns="75425">
            <a:noAutofit/>
          </a:bodyPr>
          <a:lstStyle>
            <a:lvl1pPr indent="-76200" lvl="0"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1pPr>
            <a:lvl2pPr indent="-76200" lvl="1"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2pPr>
            <a:lvl3pPr indent="-76200" lvl="2"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3pPr>
            <a:lvl4pPr indent="-76200" lvl="3"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4pPr>
            <a:lvl5pPr indent="-76200" lvl="4"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5pPr>
            <a:lvl6pPr indent="-76200" lvl="5"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6pPr>
            <a:lvl7pPr indent="-76200" lvl="6"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7pPr>
            <a:lvl8pPr indent="-76200" lvl="7"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8pPr>
            <a:lvl9pPr indent="-76200" lvl="8" marL="0" marR="0" rtl="0" algn="ctr">
              <a:lnSpc>
                <a:spcPct val="100000"/>
              </a:lnSpc>
              <a:spcBef>
                <a:spcPts val="0"/>
              </a:spcBef>
              <a:spcAft>
                <a:spcPts val="0"/>
              </a:spcAft>
              <a:buSzPts val="1200"/>
              <a:buChar char="■"/>
              <a:defRPr b="0" i="0" sz="3600" u="none" cap="none" strike="noStrike">
                <a:solidFill>
                  <a:schemeClr val="dk1"/>
                </a:solidFill>
                <a:latin typeface="Times New Roman"/>
                <a:ea typeface="Times New Roman"/>
                <a:cs typeface="Times New Roman"/>
                <a:sym typeface="Times New Roman"/>
              </a:defRPr>
            </a:lvl9pPr>
          </a:lstStyle>
          <a:p/>
        </p:txBody>
      </p:sp>
      <p:sp>
        <p:nvSpPr>
          <p:cNvPr id="60" name="Google Shape;60;p13"/>
          <p:cNvSpPr txBox="1"/>
          <p:nvPr>
            <p:ph idx="1" type="body"/>
          </p:nvPr>
        </p:nvSpPr>
        <p:spPr>
          <a:xfrm>
            <a:off x="685800" y="1485186"/>
            <a:ext cx="7772400" cy="3658500"/>
          </a:xfrm>
          <a:prstGeom prst="rect">
            <a:avLst/>
          </a:prstGeom>
          <a:noFill/>
          <a:ln>
            <a:noFill/>
          </a:ln>
        </p:spPr>
        <p:txBody>
          <a:bodyPr anchorCtr="0" anchor="t" bIns="75425" lIns="75425" spcFirstLastPara="1" rIns="75425" wrap="square" tIns="75425">
            <a:noAutofit/>
          </a:bodyPr>
          <a:lstStyle>
            <a:lvl1pPr indent="-304800" lvl="0" marL="457200" marR="0" rtl="0" algn="l">
              <a:lnSpc>
                <a:spcPct val="100000"/>
              </a:lnSpc>
              <a:spcBef>
                <a:spcPts val="600"/>
              </a:spcBef>
              <a:spcAft>
                <a:spcPts val="0"/>
              </a:spcAft>
              <a:buClr>
                <a:schemeClr val="dk1"/>
              </a:buClr>
              <a:buSzPts val="1200"/>
              <a:buFont typeface="Times New Roman"/>
              <a:buChar char="●"/>
              <a:defRPr b="0" i="0" sz="2600" u="none" cap="none" strike="noStrike">
                <a:solidFill>
                  <a:schemeClr val="dk1"/>
                </a:solidFill>
                <a:latin typeface="Times New Roman"/>
                <a:ea typeface="Times New Roman"/>
                <a:cs typeface="Times New Roman"/>
                <a:sym typeface="Times New Roman"/>
              </a:defRPr>
            </a:lvl1pPr>
            <a:lvl2pPr indent="-304800" lvl="1" marL="914400" marR="0" rtl="0" algn="l">
              <a:lnSpc>
                <a:spcPct val="100000"/>
              </a:lnSpc>
              <a:spcBef>
                <a:spcPts val="0"/>
              </a:spcBef>
              <a:spcAft>
                <a:spcPts val="0"/>
              </a:spcAft>
              <a:buClr>
                <a:schemeClr val="dk1"/>
              </a:buClr>
              <a:buSzPts val="1200"/>
              <a:buFont typeface="Times New Roman"/>
              <a:buChar char="●"/>
              <a:defRPr b="0" i="0" sz="2300" u="none" cap="none" strike="noStrike">
                <a:solidFill>
                  <a:schemeClr val="dk1"/>
                </a:solidFill>
                <a:latin typeface="Times New Roman"/>
                <a:ea typeface="Times New Roman"/>
                <a:cs typeface="Times New Roman"/>
                <a:sym typeface="Times New Roman"/>
              </a:defRPr>
            </a:lvl2pPr>
            <a:lvl3pPr indent="-304800" lvl="2" marL="1371600" marR="0" rtl="0" algn="l">
              <a:lnSpc>
                <a:spcPct val="100000"/>
              </a:lnSpc>
              <a:spcBef>
                <a:spcPts val="0"/>
              </a:spcBef>
              <a:spcAft>
                <a:spcPts val="0"/>
              </a:spcAft>
              <a:buClr>
                <a:schemeClr val="dk1"/>
              </a:buClr>
              <a:buSzPts val="1200"/>
              <a:buFont typeface="Times New Roman"/>
              <a:buChar char="●"/>
              <a:defRPr b="0" i="0" sz="2000" u="none" cap="none" strike="noStrike">
                <a:solidFill>
                  <a:schemeClr val="dk1"/>
                </a:solidFill>
                <a:latin typeface="Times New Roman"/>
                <a:ea typeface="Times New Roman"/>
                <a:cs typeface="Times New Roman"/>
                <a:sym typeface="Times New Roman"/>
              </a:defRPr>
            </a:lvl3pPr>
            <a:lvl4pPr indent="-304800" lvl="3" marL="1828800" marR="0" rtl="0" algn="l">
              <a:lnSpc>
                <a:spcPct val="100000"/>
              </a:lnSpc>
              <a:spcBef>
                <a:spcPts val="0"/>
              </a:spcBef>
              <a:spcAft>
                <a:spcPts val="0"/>
              </a:spcAft>
              <a:buClr>
                <a:schemeClr val="dk1"/>
              </a:buClr>
              <a:buSzPts val="1200"/>
              <a:buFont typeface="Times New Roman"/>
              <a:buChar char="●"/>
              <a:defRPr b="0" i="0" sz="1700" u="none" cap="none" strike="noStrike">
                <a:solidFill>
                  <a:schemeClr val="dk1"/>
                </a:solidFill>
                <a:latin typeface="Times New Roman"/>
                <a:ea typeface="Times New Roman"/>
                <a:cs typeface="Times New Roman"/>
                <a:sym typeface="Times New Roman"/>
              </a:defRPr>
            </a:lvl4pPr>
            <a:lvl5pPr indent="-304800" lvl="4" marL="2286000" marR="0" rtl="0" algn="l">
              <a:lnSpc>
                <a:spcPct val="100000"/>
              </a:lnSpc>
              <a:spcBef>
                <a:spcPts val="0"/>
              </a:spcBef>
              <a:spcAft>
                <a:spcPts val="0"/>
              </a:spcAft>
              <a:buClr>
                <a:schemeClr val="dk1"/>
              </a:buClr>
              <a:buSzPts val="1200"/>
              <a:buFont typeface="Times New Roman"/>
              <a:buChar char="●"/>
              <a:defRPr b="0" i="0" sz="1700" u="none" cap="none" strike="noStrike">
                <a:solidFill>
                  <a:schemeClr val="dk1"/>
                </a:solidFill>
                <a:latin typeface="Times New Roman"/>
                <a:ea typeface="Times New Roman"/>
                <a:cs typeface="Times New Roman"/>
                <a:sym typeface="Times New Roman"/>
              </a:defRPr>
            </a:lvl5pPr>
            <a:lvl6pPr indent="-304800" lvl="5" marL="2743200" marR="0" rtl="0" algn="l">
              <a:lnSpc>
                <a:spcPct val="100000"/>
              </a:lnSpc>
              <a:spcBef>
                <a:spcPts val="0"/>
              </a:spcBef>
              <a:spcAft>
                <a:spcPts val="0"/>
              </a:spcAft>
              <a:buClr>
                <a:schemeClr val="dk1"/>
              </a:buClr>
              <a:buSzPts val="1200"/>
              <a:buFont typeface="Times New Roman"/>
              <a:buChar char="●"/>
              <a:defRPr b="0" i="0" sz="2600" u="none" cap="none" strike="noStrike">
                <a:solidFill>
                  <a:schemeClr val="dk1"/>
                </a:solidFill>
                <a:latin typeface="Times New Roman"/>
                <a:ea typeface="Times New Roman"/>
                <a:cs typeface="Times New Roman"/>
                <a:sym typeface="Times New Roman"/>
              </a:defRPr>
            </a:lvl6pPr>
            <a:lvl7pPr indent="-304800" lvl="6" marL="3200400" marR="0" rtl="0" algn="l">
              <a:lnSpc>
                <a:spcPct val="100000"/>
              </a:lnSpc>
              <a:spcBef>
                <a:spcPts val="0"/>
              </a:spcBef>
              <a:spcAft>
                <a:spcPts val="0"/>
              </a:spcAft>
              <a:buClr>
                <a:schemeClr val="dk1"/>
              </a:buClr>
              <a:buSzPts val="1200"/>
              <a:buFont typeface="Times New Roman"/>
              <a:buChar char="●"/>
              <a:defRPr b="0" i="0" sz="2600" u="none" cap="none" strike="noStrike">
                <a:solidFill>
                  <a:schemeClr val="dk1"/>
                </a:solidFill>
                <a:latin typeface="Times New Roman"/>
                <a:ea typeface="Times New Roman"/>
                <a:cs typeface="Times New Roman"/>
                <a:sym typeface="Times New Roman"/>
              </a:defRPr>
            </a:lvl7pPr>
            <a:lvl8pPr indent="-304800" lvl="7" marL="3657600" marR="0" rtl="0" algn="l">
              <a:lnSpc>
                <a:spcPct val="100000"/>
              </a:lnSpc>
              <a:spcBef>
                <a:spcPts val="0"/>
              </a:spcBef>
              <a:spcAft>
                <a:spcPts val="0"/>
              </a:spcAft>
              <a:buClr>
                <a:schemeClr val="dk1"/>
              </a:buClr>
              <a:buSzPts val="1200"/>
              <a:buFont typeface="Times New Roman"/>
              <a:buChar char="●"/>
              <a:defRPr b="0" i="0" sz="2600" u="none" cap="none" strike="noStrike">
                <a:solidFill>
                  <a:schemeClr val="dk1"/>
                </a:solidFill>
                <a:latin typeface="Times New Roman"/>
                <a:ea typeface="Times New Roman"/>
                <a:cs typeface="Times New Roman"/>
                <a:sym typeface="Times New Roman"/>
              </a:defRPr>
            </a:lvl8pPr>
            <a:lvl9pPr indent="-304800" lvl="8" marL="4114800" marR="0" rtl="0" algn="l">
              <a:lnSpc>
                <a:spcPct val="100000"/>
              </a:lnSpc>
              <a:spcBef>
                <a:spcPts val="0"/>
              </a:spcBef>
              <a:spcAft>
                <a:spcPts val="0"/>
              </a:spcAft>
              <a:buClr>
                <a:schemeClr val="dk1"/>
              </a:buClr>
              <a:buSzPts val="1200"/>
              <a:buFont typeface="Times New Roman"/>
              <a:buChar char="●"/>
              <a:defRPr b="0" i="0" sz="2600" u="none" cap="none" strike="noStrike">
                <a:solidFill>
                  <a:schemeClr val="dk1"/>
                </a:solidFill>
                <a:latin typeface="Times New Roman"/>
                <a:ea typeface="Times New Roman"/>
                <a:cs typeface="Times New Roman"/>
                <a:sym typeface="Times New Roman"/>
              </a:defRPr>
            </a:lvl9pPr>
          </a:lstStyle>
          <a:p/>
        </p:txBody>
      </p:sp>
      <p:sp>
        <p:nvSpPr>
          <p:cNvPr id="61" name="Google Shape;61;p13"/>
          <p:cNvSpPr txBox="1"/>
          <p:nvPr/>
        </p:nvSpPr>
        <p:spPr>
          <a:xfrm>
            <a:off x="7373778" y="4685942"/>
            <a:ext cx="263100" cy="197100"/>
          </a:xfrm>
          <a:prstGeom prst="rect">
            <a:avLst/>
          </a:prstGeom>
          <a:noFill/>
          <a:ln>
            <a:noFill/>
          </a:ln>
        </p:spPr>
        <p:txBody>
          <a:bodyPr anchorCtr="0" anchor="t" bIns="37700" lIns="75425" spcFirstLastPara="1" rIns="75425" wrap="square" tIns="37700">
            <a:noAutofit/>
          </a:bodyPr>
          <a:lstStyle/>
          <a:p>
            <a:pPr indent="0" lvl="0" marL="0" marR="0" rtl="0" algn="ctr">
              <a:lnSpc>
                <a:spcPct val="100000"/>
              </a:lnSpc>
              <a:spcBef>
                <a:spcPts val="0"/>
              </a:spcBef>
              <a:spcAft>
                <a:spcPts val="0"/>
              </a:spcAft>
              <a:buClr>
                <a:schemeClr val="dk1"/>
              </a:buClr>
              <a:buFont typeface="Times New Roman"/>
              <a:buNone/>
            </a:pPr>
            <a:r>
              <a:rPr b="0" i="0" lang="en-GB" sz="1200" u="none" cap="none" strike="noStrike">
                <a:solidFill>
                  <a:schemeClr val="dk1"/>
                </a:solidFill>
                <a:latin typeface="Times New Roman"/>
                <a:ea typeface="Times New Roman"/>
                <a:cs typeface="Times New Roman"/>
                <a:sym typeface="Times New Roman"/>
              </a:rPr>
              <a:t>*</a:t>
            </a:r>
            <a:endParaRPr b="0"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sldLayoutIdLst>
    <p:sldLayoutId id="214748365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5" name="Shape 6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hyperlink" Target="http://www.youtube.com/watch?v=NNnqC99Y2Y8" TargetMode="External"/><Relationship Id="rId4"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hyperlink" Target="http://www.youtube.com/watch?v=Ha7aD5-PAgo" TargetMode="External"/><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medium.com/journalism360/lessons-learned-in-360-video-from-a-new-york-times-contributor-47548f856c4f"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hyperlink" Target="https://www.theguardian.com/news/2016/apr/14/the-lawyer-who-takes-the-cases-no-one-want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8.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hyperlink" Target="https://medium.com/narrative-from-linear-media-to-interactive-media/s-town-how-it-uses-narrative-techniques-bb0922bf5971"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hyperlink" Target="https://medium.com/@karthik.ms/a-critical-analysis-on-wiki-death-40e09da65e3c"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hyperlink" Target="https://docs.google.com/document/d/1DEbgHAJx_czOYz65OTJSUwjyOIARUsvCiepZIt3km7w/pub"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books.google.co.uk/books?id=rB1FRhzvGrwC&amp;pg=PT35&amp;lpg=PT35&amp;dq=Mieke+Bal+%E2%80%9Ca+series+of+connected+events+caused+or+experienced+by+actors.%E2%80%9D&amp;source=bl&amp;ots=BI8rJrSEkf&amp;sig=jj3sF_TQoSxbrHf5pPT5gqPqvwc&amp;hl=en&amp;sa=X&amp;ved=0ahUKEwiG-qH_8LDWAhVeGsAKHfSyBo0Q6AEILDAC#v=onepage&amp;q=Mieke%20Bal%20%E2%80%9Ca%20series%20of%20connected%20events%20caused%20or%20experienced%20by%20actors.%E2%80%9D&amp;f=fals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21"/>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GB"/>
              <a:t>Narrative</a:t>
            </a:r>
            <a:endParaRPr/>
          </a:p>
        </p:txBody>
      </p:sp>
      <p:sp>
        <p:nvSpPr>
          <p:cNvPr id="84" name="Google Shape;84;p21"/>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From media to interactive media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3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How to use this as a storyteller...</a:t>
            </a:r>
            <a:endParaRPr sz="4800"/>
          </a:p>
        </p:txBody>
      </p:sp>
      <p:sp>
        <p:nvSpPr>
          <p:cNvPr id="137" name="Google Shape;137;p3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latin typeface="Oswald"/>
                <a:ea typeface="Oswald"/>
                <a:cs typeface="Oswald"/>
                <a:sym typeface="Oswald"/>
              </a:rPr>
              <a:t>Characters</a:t>
            </a:r>
            <a:r>
              <a:rPr lang="en-GB" sz="3200">
                <a:latin typeface="Oswald"/>
                <a:ea typeface="Oswald"/>
                <a:cs typeface="Oswald"/>
                <a:sym typeface="Oswald"/>
              </a:rPr>
              <a:t>: do we want to know more?</a:t>
            </a:r>
            <a:endParaRPr sz="3200">
              <a:latin typeface="Oswald"/>
              <a:ea typeface="Oswald"/>
              <a:cs typeface="Oswald"/>
              <a:sym typeface="Oswald"/>
            </a:endParaRPr>
          </a:p>
          <a:p>
            <a:pPr indent="0" lvl="0" marL="0" rtl="0" algn="l">
              <a:spcBef>
                <a:spcPts val="1600"/>
              </a:spcBef>
              <a:spcAft>
                <a:spcPts val="0"/>
              </a:spcAft>
              <a:buNone/>
            </a:pPr>
            <a:r>
              <a:rPr b="1" lang="en-GB" sz="3200">
                <a:latin typeface="Oswald"/>
                <a:ea typeface="Oswald"/>
                <a:cs typeface="Oswald"/>
                <a:sym typeface="Oswald"/>
              </a:rPr>
              <a:t>Setting</a:t>
            </a:r>
            <a:r>
              <a:rPr lang="en-GB" sz="3200">
                <a:latin typeface="Oswald"/>
                <a:ea typeface="Oswald"/>
                <a:cs typeface="Oswald"/>
                <a:sym typeface="Oswald"/>
              </a:rPr>
              <a:t>: where does the action take place? (</a:t>
            </a:r>
            <a:r>
              <a:rPr b="1" lang="en-GB" sz="3200">
                <a:latin typeface="Oswald"/>
                <a:ea typeface="Oswald"/>
                <a:cs typeface="Oswald"/>
                <a:sym typeface="Oswald"/>
              </a:rPr>
              <a:t>Umwelt</a:t>
            </a:r>
            <a:r>
              <a:rPr lang="en-GB" sz="3200">
                <a:latin typeface="Oswald"/>
                <a:ea typeface="Oswald"/>
                <a:cs typeface="Oswald"/>
                <a:sym typeface="Oswald"/>
              </a:rPr>
              <a:t>)</a:t>
            </a:r>
            <a:endParaRPr sz="3200">
              <a:latin typeface="Oswald"/>
              <a:ea typeface="Oswald"/>
              <a:cs typeface="Oswald"/>
              <a:sym typeface="Oswald"/>
            </a:endParaRPr>
          </a:p>
          <a:p>
            <a:pPr indent="0" lvl="0" marL="0" rtl="0" algn="l">
              <a:spcBef>
                <a:spcPts val="1600"/>
              </a:spcBef>
              <a:spcAft>
                <a:spcPts val="1600"/>
              </a:spcAft>
              <a:buNone/>
            </a:pPr>
            <a:r>
              <a:rPr b="1" lang="en-GB" sz="3200">
                <a:latin typeface="Oswald"/>
                <a:ea typeface="Oswald"/>
                <a:cs typeface="Oswald"/>
                <a:sym typeface="Oswald"/>
              </a:rPr>
              <a:t>Movement</a:t>
            </a:r>
            <a:r>
              <a:rPr lang="en-GB" sz="3200">
                <a:latin typeface="Oswald"/>
                <a:ea typeface="Oswald"/>
                <a:cs typeface="Oswald"/>
                <a:sym typeface="Oswald"/>
              </a:rPr>
              <a:t>: characters </a:t>
            </a:r>
            <a:r>
              <a:rPr i="1" lang="en-GB" sz="3200">
                <a:latin typeface="Oswald"/>
                <a:ea typeface="Oswald"/>
                <a:cs typeface="Oswald"/>
                <a:sym typeface="Oswald"/>
              </a:rPr>
              <a:t>and</a:t>
            </a:r>
            <a:r>
              <a:rPr lang="en-GB" sz="3200">
                <a:latin typeface="Oswald"/>
                <a:ea typeface="Oswald"/>
                <a:cs typeface="Oswald"/>
                <a:sym typeface="Oswald"/>
              </a:rPr>
              <a:t> settings </a:t>
            </a:r>
            <a:r>
              <a:rPr i="1" lang="en-GB" sz="3200">
                <a:latin typeface="Oswald"/>
                <a:ea typeface="Oswald"/>
                <a:cs typeface="Oswald"/>
                <a:sym typeface="Oswald"/>
              </a:rPr>
              <a:t>provide</a:t>
            </a:r>
            <a:r>
              <a:rPr lang="en-GB" sz="3200">
                <a:latin typeface="Oswald"/>
                <a:ea typeface="Oswald"/>
                <a:cs typeface="Oswald"/>
                <a:sym typeface="Oswald"/>
              </a:rPr>
              <a:t> movement, e.g. chemistry/conflict; switching scenes</a:t>
            </a:r>
            <a:endParaRPr sz="3200">
              <a:latin typeface="Oswald"/>
              <a:ea typeface="Oswald"/>
              <a:cs typeface="Oswald"/>
              <a:sym typeface="Oswa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descr="The filmmakers of ATHLETE A take us behind the scenes of one of the greatest scandals in the history of sports. This clip features archival Olympics footage, interviews with survivors and police, as well as the dogged reporters who broke the case.&#10;&#10;#SceneatTheAcademy #AthletaA" id="142" name="Google Shape;142;p31" title="ATHLETE A | Scene at The Academy">
            <a:hlinkClick r:id="rId3"/>
          </p:cNvPr>
          <p:cNvPicPr preferRelativeResize="0"/>
          <p:nvPr/>
        </p:nvPicPr>
        <p:blipFill>
          <a:blip r:embed="rId4">
            <a:alphaModFix/>
          </a:blip>
          <a:stretch>
            <a:fillRect/>
          </a:stretch>
        </p:blipFill>
        <p:spPr>
          <a:xfrm>
            <a:off x="1310238" y="54625"/>
            <a:ext cx="6523525" cy="4892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Athlete A</a:t>
            </a:r>
            <a:endParaRPr sz="4800"/>
          </a:p>
        </p:txBody>
      </p:sp>
      <p:sp>
        <p:nvSpPr>
          <p:cNvPr id="148" name="Google Shape;148;p3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latin typeface="Oswald"/>
                <a:ea typeface="Oswald"/>
                <a:cs typeface="Oswald"/>
                <a:sym typeface="Oswald"/>
              </a:rPr>
              <a:t>Characters</a:t>
            </a:r>
            <a:r>
              <a:rPr lang="en-GB" sz="3200">
                <a:latin typeface="Oswald"/>
                <a:ea typeface="Oswald"/>
                <a:cs typeface="Oswald"/>
                <a:sym typeface="Oswald"/>
              </a:rPr>
              <a:t>: athletes, parents, trainers, authorities</a:t>
            </a:r>
            <a:endParaRPr sz="3200">
              <a:latin typeface="Oswald"/>
              <a:ea typeface="Oswald"/>
              <a:cs typeface="Oswald"/>
              <a:sym typeface="Oswald"/>
            </a:endParaRPr>
          </a:p>
          <a:p>
            <a:pPr indent="0" lvl="0" marL="0" rtl="0" algn="l">
              <a:spcBef>
                <a:spcPts val="1600"/>
              </a:spcBef>
              <a:spcAft>
                <a:spcPts val="0"/>
              </a:spcAft>
              <a:buNone/>
            </a:pPr>
            <a:r>
              <a:rPr b="1" lang="en-GB" sz="3200">
                <a:latin typeface="Oswald"/>
                <a:ea typeface="Oswald"/>
                <a:cs typeface="Oswald"/>
                <a:sym typeface="Oswald"/>
              </a:rPr>
              <a:t>Setting</a:t>
            </a:r>
            <a:r>
              <a:rPr lang="en-GB" sz="3200">
                <a:latin typeface="Oswald"/>
                <a:ea typeface="Oswald"/>
                <a:cs typeface="Oswald"/>
                <a:sym typeface="Oswald"/>
              </a:rPr>
              <a:t>: competitions, clinic, police station, court</a:t>
            </a:r>
            <a:endParaRPr sz="3200">
              <a:latin typeface="Oswald"/>
              <a:ea typeface="Oswald"/>
              <a:cs typeface="Oswald"/>
              <a:sym typeface="Oswald"/>
            </a:endParaRPr>
          </a:p>
          <a:p>
            <a:pPr indent="0" lvl="0" marL="0" rtl="0" algn="l">
              <a:spcBef>
                <a:spcPts val="1600"/>
              </a:spcBef>
              <a:spcAft>
                <a:spcPts val="1600"/>
              </a:spcAft>
              <a:buNone/>
            </a:pPr>
            <a:r>
              <a:rPr b="1" lang="en-GB" sz="3200">
                <a:latin typeface="Oswald"/>
                <a:ea typeface="Oswald"/>
                <a:cs typeface="Oswald"/>
                <a:sym typeface="Oswald"/>
              </a:rPr>
              <a:t>Movement</a:t>
            </a:r>
            <a:r>
              <a:rPr lang="en-GB" sz="3200">
                <a:latin typeface="Oswald"/>
                <a:ea typeface="Oswald"/>
                <a:cs typeface="Oswald"/>
                <a:sym typeface="Oswald"/>
              </a:rPr>
              <a:t>: ambition, reporting, arrest, prosecution, meetings</a:t>
            </a:r>
            <a:endParaRPr sz="3200">
              <a:latin typeface="Oswald"/>
              <a:ea typeface="Oswald"/>
              <a:cs typeface="Oswald"/>
              <a:sym typeface="Oswa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Harry Potter/Star Wars?</a:t>
            </a:r>
            <a:endParaRPr sz="4800"/>
          </a:p>
        </p:txBody>
      </p:sp>
      <p:sp>
        <p:nvSpPr>
          <p:cNvPr id="154" name="Google Shape;154;p33"/>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3200">
                <a:latin typeface="Oswald"/>
                <a:ea typeface="Oswald"/>
                <a:cs typeface="Oswald"/>
                <a:sym typeface="Oswald"/>
              </a:rPr>
              <a:t>Characters</a:t>
            </a:r>
            <a:r>
              <a:rPr lang="en-GB" sz="3200">
                <a:latin typeface="Oswald"/>
                <a:ea typeface="Oswald"/>
                <a:cs typeface="Oswald"/>
                <a:sym typeface="Oswald"/>
              </a:rPr>
              <a:t>: </a:t>
            </a:r>
            <a:endParaRPr sz="3200">
              <a:latin typeface="Oswald"/>
              <a:ea typeface="Oswald"/>
              <a:cs typeface="Oswald"/>
              <a:sym typeface="Oswald"/>
            </a:endParaRPr>
          </a:p>
          <a:p>
            <a:pPr indent="0" lvl="0" marL="0" rtl="0" algn="l">
              <a:spcBef>
                <a:spcPts val="1600"/>
              </a:spcBef>
              <a:spcAft>
                <a:spcPts val="0"/>
              </a:spcAft>
              <a:buNone/>
            </a:pPr>
            <a:r>
              <a:rPr b="1" lang="en-GB" sz="3200">
                <a:latin typeface="Oswald"/>
                <a:ea typeface="Oswald"/>
                <a:cs typeface="Oswald"/>
                <a:sym typeface="Oswald"/>
              </a:rPr>
              <a:t>Setting</a:t>
            </a:r>
            <a:r>
              <a:rPr lang="en-GB" sz="3200">
                <a:latin typeface="Oswald"/>
                <a:ea typeface="Oswald"/>
                <a:cs typeface="Oswald"/>
                <a:sym typeface="Oswald"/>
              </a:rPr>
              <a:t>: </a:t>
            </a:r>
            <a:endParaRPr sz="3200">
              <a:latin typeface="Oswald"/>
              <a:ea typeface="Oswald"/>
              <a:cs typeface="Oswald"/>
              <a:sym typeface="Oswald"/>
            </a:endParaRPr>
          </a:p>
          <a:p>
            <a:pPr indent="0" lvl="0" marL="0" rtl="0" algn="l">
              <a:spcBef>
                <a:spcPts val="1600"/>
              </a:spcBef>
              <a:spcAft>
                <a:spcPts val="1600"/>
              </a:spcAft>
              <a:buNone/>
            </a:pPr>
            <a:r>
              <a:rPr b="1" lang="en-GB" sz="3200">
                <a:latin typeface="Oswald"/>
                <a:ea typeface="Oswald"/>
                <a:cs typeface="Oswald"/>
                <a:sym typeface="Oswald"/>
              </a:rPr>
              <a:t>Movement</a:t>
            </a:r>
            <a:r>
              <a:rPr lang="en-GB" sz="3200">
                <a:latin typeface="Oswald"/>
                <a:ea typeface="Oswald"/>
                <a:cs typeface="Oswald"/>
                <a:sym typeface="Oswald"/>
              </a:rPr>
              <a:t>: </a:t>
            </a:r>
            <a:endParaRPr sz="3200">
              <a:latin typeface="Oswald"/>
              <a:ea typeface="Oswald"/>
              <a:cs typeface="Oswald"/>
              <a:sym typeface="Oswa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34"/>
          <p:cNvPicPr preferRelativeResize="0"/>
          <p:nvPr/>
        </p:nvPicPr>
        <p:blipFill>
          <a:blip r:embed="rId3">
            <a:alphaModFix/>
          </a:blip>
          <a:stretch>
            <a:fillRect/>
          </a:stretch>
        </p:blipFill>
        <p:spPr>
          <a:xfrm>
            <a:off x="2680775" y="2842225"/>
            <a:ext cx="2342451" cy="2058524"/>
          </a:xfrm>
          <a:prstGeom prst="rect">
            <a:avLst/>
          </a:prstGeom>
          <a:noFill/>
          <a:ln>
            <a:noFill/>
          </a:ln>
          <a:effectLst>
            <a:outerShdw blurRad="57150" rotWithShape="0" algn="bl" dir="5400000" dist="19050">
              <a:srgbClr val="000000">
                <a:alpha val="50000"/>
              </a:srgbClr>
            </a:outerShdw>
          </a:effectLst>
        </p:spPr>
      </p:pic>
      <p:pic>
        <p:nvPicPr>
          <p:cNvPr id="160" name="Google Shape;160;p34"/>
          <p:cNvPicPr preferRelativeResize="0"/>
          <p:nvPr/>
        </p:nvPicPr>
        <p:blipFill>
          <a:blip r:embed="rId4">
            <a:alphaModFix/>
          </a:blip>
          <a:stretch>
            <a:fillRect/>
          </a:stretch>
        </p:blipFill>
        <p:spPr>
          <a:xfrm>
            <a:off x="4691276" y="2936300"/>
            <a:ext cx="2565099" cy="2166875"/>
          </a:xfrm>
          <a:prstGeom prst="rect">
            <a:avLst/>
          </a:prstGeom>
          <a:noFill/>
          <a:ln>
            <a:noFill/>
          </a:ln>
          <a:effectLst>
            <a:outerShdw blurRad="57150" rotWithShape="0" algn="bl" dir="5400000" dist="19050">
              <a:srgbClr val="000000">
                <a:alpha val="50000"/>
              </a:srgbClr>
            </a:outerShdw>
          </a:effectLst>
        </p:spPr>
      </p:pic>
      <p:sp>
        <p:nvSpPr>
          <p:cNvPr id="161" name="Google Shape;161;p3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Are you ‘casting’ heroes/villains?</a:t>
            </a:r>
            <a:endParaRPr sz="4800"/>
          </a:p>
        </p:txBody>
      </p:sp>
      <p:sp>
        <p:nvSpPr>
          <p:cNvPr id="162" name="Google Shape;162;p34"/>
          <p:cNvSpPr txBox="1"/>
          <p:nvPr>
            <p:ph idx="1" type="body"/>
          </p:nvPr>
        </p:nvSpPr>
        <p:spPr>
          <a:xfrm>
            <a:off x="311700" y="1468825"/>
            <a:ext cx="61662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Avoid stereotyping: people are complex and motivations are important.</a:t>
            </a:r>
            <a:endParaRPr sz="3200">
              <a:latin typeface="Oswald"/>
              <a:ea typeface="Oswald"/>
              <a:cs typeface="Oswald"/>
              <a:sym typeface="Oswald"/>
            </a:endParaRPr>
          </a:p>
        </p:txBody>
      </p:sp>
      <p:pic>
        <p:nvPicPr>
          <p:cNvPr id="163" name="Google Shape;163;p34"/>
          <p:cNvPicPr preferRelativeResize="0"/>
          <p:nvPr/>
        </p:nvPicPr>
        <p:blipFill>
          <a:blip r:embed="rId5">
            <a:alphaModFix/>
          </a:blip>
          <a:stretch>
            <a:fillRect/>
          </a:stretch>
        </p:blipFill>
        <p:spPr>
          <a:xfrm>
            <a:off x="6477900" y="1106000"/>
            <a:ext cx="2249050" cy="2560326"/>
          </a:xfrm>
          <a:prstGeom prst="rect">
            <a:avLst/>
          </a:prstGeom>
          <a:noFill/>
          <a:ln>
            <a:noFill/>
          </a:ln>
          <a:effectLst>
            <a:outerShdw blurRad="57150" rotWithShape="0" algn="bl" dir="5400000" dist="19050">
              <a:srgbClr val="000000">
                <a:alpha val="50000"/>
              </a:srgbClr>
            </a:outerShdw>
          </a:effectLst>
        </p:spPr>
      </p:pic>
      <p:pic>
        <p:nvPicPr>
          <p:cNvPr id="164" name="Google Shape;164;p34"/>
          <p:cNvPicPr preferRelativeResize="0"/>
          <p:nvPr/>
        </p:nvPicPr>
        <p:blipFill>
          <a:blip r:embed="rId6">
            <a:alphaModFix/>
          </a:blip>
          <a:stretch>
            <a:fillRect/>
          </a:stretch>
        </p:blipFill>
        <p:spPr>
          <a:xfrm>
            <a:off x="7586025" y="2401850"/>
            <a:ext cx="1444575" cy="21668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35" title="Heroes vs. Characters | Module 3">
            <a:hlinkClick r:id="rId3"/>
          </p:cNvPr>
          <p:cNvPicPr preferRelativeResize="0"/>
          <p:nvPr/>
        </p:nvPicPr>
        <p:blipFill>
          <a:blip r:embed="rId4">
            <a:alphaModFix/>
          </a:blip>
          <a:stretch>
            <a:fillRect/>
          </a:stretch>
        </p:blipFill>
        <p:spPr>
          <a:xfrm>
            <a:off x="152400" y="152400"/>
            <a:ext cx="8344750" cy="4693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Setting as character: VR</a:t>
            </a:r>
            <a:endParaRPr sz="4800"/>
          </a:p>
        </p:txBody>
      </p:sp>
      <p:sp>
        <p:nvSpPr>
          <p:cNvPr id="175" name="Google Shape;175;p3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“There are those instances VR and 360 video actually adds something. And those are cases where the place is really important. The place is almost a character. And if we can take people to that place through VR, then we want to be able to do that.”</a:t>
            </a:r>
            <a:endParaRPr sz="3200">
              <a:latin typeface="Oswald"/>
              <a:ea typeface="Oswald"/>
              <a:cs typeface="Oswald"/>
              <a:sym typeface="Oswald"/>
            </a:endParaRPr>
          </a:p>
        </p:txBody>
      </p:sp>
      <p:sp>
        <p:nvSpPr>
          <p:cNvPr id="176" name="Google Shape;176;p36"/>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3"/>
              </a:rPr>
              <a:t>William Widner, New York Times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7"/>
          <p:cNvSpPr txBox="1"/>
          <p:nvPr>
            <p:ph idx="1" type="body"/>
          </p:nvPr>
        </p:nvSpPr>
        <p:spPr>
          <a:xfrm>
            <a:off x="311700" y="1468825"/>
            <a:ext cx="8520600" cy="35484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Narrative concepts help break down the problem of telling a story — and identify new challenges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Look for characters, setting and movement in your subject, to provide ideas on how to tell the story</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But narrative genres and techniques raise problems too: we need to anticipate and address those</a:t>
            </a:r>
            <a:endParaRPr sz="3200">
              <a:latin typeface="Oswald"/>
              <a:ea typeface="Oswald"/>
              <a:cs typeface="Oswald"/>
              <a:sym typeface="Oswald"/>
            </a:endParaRPr>
          </a:p>
        </p:txBody>
      </p:sp>
      <p:sp>
        <p:nvSpPr>
          <p:cNvPr id="182" name="Google Shape;182;p3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This is what you should know.</a:t>
            </a:r>
            <a:endParaRPr sz="4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8"/>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Do it now.</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Workshop 1: The narrative interview</a:t>
            </a:r>
            <a:endParaRPr sz="4800"/>
          </a:p>
        </p:txBody>
      </p:sp>
      <p:sp>
        <p:nvSpPr>
          <p:cNvPr id="193" name="Google Shape;193;p39"/>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b="1" lang="en-GB" sz="2800">
                <a:latin typeface="Oswald"/>
                <a:ea typeface="Oswald"/>
                <a:cs typeface="Oswald"/>
                <a:sym typeface="Oswald"/>
              </a:rPr>
              <a:t>Interview</a:t>
            </a:r>
            <a:r>
              <a:rPr lang="en-GB" sz="2800">
                <a:latin typeface="Oswald"/>
                <a:ea typeface="Oswald"/>
                <a:cs typeface="Oswald"/>
                <a:sym typeface="Oswald"/>
              </a:rPr>
              <a:t> a fellow student about their life story, or an event in their life. You will need to be able to tell their story to others. To begin with, let them talk as much as possible.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b="1" lang="en-GB" sz="2800">
                <a:latin typeface="Oswald"/>
                <a:ea typeface="Oswald"/>
                <a:cs typeface="Oswald"/>
                <a:sym typeface="Oswald"/>
              </a:rPr>
              <a:t>Listen</a:t>
            </a:r>
            <a:r>
              <a:rPr lang="en-GB" sz="2800">
                <a:latin typeface="Oswald"/>
                <a:ea typeface="Oswald"/>
                <a:cs typeface="Oswald"/>
                <a:sym typeface="Oswald"/>
              </a:rPr>
              <a:t>, and </a:t>
            </a:r>
            <a:r>
              <a:rPr b="1" lang="en-GB" sz="2800">
                <a:latin typeface="Oswald"/>
                <a:ea typeface="Oswald"/>
                <a:cs typeface="Oswald"/>
                <a:sym typeface="Oswald"/>
              </a:rPr>
              <a:t>ask</a:t>
            </a:r>
            <a:r>
              <a:rPr lang="en-GB" sz="2800">
                <a:latin typeface="Oswald"/>
                <a:ea typeface="Oswald"/>
                <a:cs typeface="Oswald"/>
                <a:sym typeface="Oswald"/>
              </a:rPr>
              <a:t> follow up questions about </a:t>
            </a:r>
            <a:r>
              <a:rPr b="1" lang="en-GB" sz="2800">
                <a:latin typeface="Oswald"/>
                <a:ea typeface="Oswald"/>
                <a:cs typeface="Oswald"/>
                <a:sym typeface="Oswald"/>
              </a:rPr>
              <a:t>characters, settings, movement, events </a:t>
            </a:r>
            <a:r>
              <a:rPr lang="en-GB" sz="2800">
                <a:latin typeface="Oswald"/>
                <a:ea typeface="Oswald"/>
                <a:cs typeface="Oswald"/>
                <a:sym typeface="Oswald"/>
              </a:rPr>
              <a:t>(a form of movement)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b="1" lang="en-GB" sz="2800">
                <a:latin typeface="Oswald"/>
                <a:ea typeface="Oswald"/>
                <a:cs typeface="Oswald"/>
                <a:sym typeface="Oswald"/>
              </a:rPr>
              <a:t>Make a list</a:t>
            </a:r>
            <a:r>
              <a:rPr lang="en-GB" sz="2800">
                <a:latin typeface="Oswald"/>
                <a:ea typeface="Oswald"/>
                <a:cs typeface="Oswald"/>
                <a:sym typeface="Oswald"/>
              </a:rPr>
              <a:t> of those characters, settings and movements</a:t>
            </a:r>
            <a:endParaRPr sz="2800">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2"/>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Do the quiz on Moodle!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4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Example:</a:t>
            </a:r>
            <a:endParaRPr sz="4800"/>
          </a:p>
        </p:txBody>
      </p:sp>
      <p:graphicFrame>
        <p:nvGraphicFramePr>
          <p:cNvPr id="199" name="Google Shape;199;p40"/>
          <p:cNvGraphicFramePr/>
          <p:nvPr/>
        </p:nvGraphicFramePr>
        <p:xfrm>
          <a:off x="311700" y="1550725"/>
          <a:ext cx="3000000" cy="3000000"/>
        </p:xfrm>
        <a:graphic>
          <a:graphicData uri="http://schemas.openxmlformats.org/drawingml/2006/table">
            <a:tbl>
              <a:tblPr>
                <a:noFill/>
                <a:tableStyleId>{9D6C7D64-26FF-4789-9EF0-2A6CE11FD676}</a:tableStyleId>
              </a:tblPr>
              <a:tblGrid>
                <a:gridCol w="1920900"/>
                <a:gridCol w="2918325"/>
                <a:gridCol w="3739725"/>
              </a:tblGrid>
              <a:tr h="682750">
                <a:tc>
                  <a:txBody>
                    <a:bodyPr/>
                    <a:lstStyle/>
                    <a:p>
                      <a:pPr indent="0" lvl="0" marL="0" rtl="0" algn="l">
                        <a:spcBef>
                          <a:spcPts val="0"/>
                        </a:spcBef>
                        <a:spcAft>
                          <a:spcPts val="0"/>
                        </a:spcAft>
                        <a:buNone/>
                      </a:pPr>
                      <a:r>
                        <a:rPr b="1" lang="en-GB" sz="2200"/>
                        <a:t>Characters</a:t>
                      </a:r>
                      <a:endParaRPr b="1" sz="2200"/>
                    </a:p>
                  </a:txBody>
                  <a:tcPr marT="63500" marB="63500" marR="63500" marL="63500"/>
                </a:tc>
                <a:tc>
                  <a:txBody>
                    <a:bodyPr/>
                    <a:lstStyle/>
                    <a:p>
                      <a:pPr indent="0" lvl="0" marL="0" rtl="0" algn="l">
                        <a:spcBef>
                          <a:spcPts val="0"/>
                        </a:spcBef>
                        <a:spcAft>
                          <a:spcPts val="0"/>
                        </a:spcAft>
                        <a:buNone/>
                      </a:pPr>
                      <a:r>
                        <a:rPr b="1" lang="en-GB" sz="2200"/>
                        <a:t>Settings</a:t>
                      </a:r>
                      <a:endParaRPr b="1" sz="2200"/>
                    </a:p>
                  </a:txBody>
                  <a:tcPr marT="63500" marB="63500" marR="63500" marL="63500"/>
                </a:tc>
                <a:tc>
                  <a:txBody>
                    <a:bodyPr/>
                    <a:lstStyle/>
                    <a:p>
                      <a:pPr indent="0" lvl="0" marL="0" rtl="0" algn="l">
                        <a:spcBef>
                          <a:spcPts val="0"/>
                        </a:spcBef>
                        <a:spcAft>
                          <a:spcPts val="0"/>
                        </a:spcAft>
                        <a:buNone/>
                      </a:pPr>
                      <a:r>
                        <a:rPr b="1" lang="en-GB" sz="2200"/>
                        <a:t>Movement between those</a:t>
                      </a:r>
                      <a:endParaRPr b="1" sz="2200"/>
                    </a:p>
                  </a:txBody>
                  <a:tcPr marT="63500" marB="63500" marR="63500" marL="63500"/>
                </a:tc>
              </a:tr>
              <a:tr h="674050">
                <a:tc>
                  <a:txBody>
                    <a:bodyPr/>
                    <a:lstStyle/>
                    <a:p>
                      <a:pPr indent="0" lvl="0" marL="0" rtl="0" algn="l">
                        <a:spcBef>
                          <a:spcPts val="0"/>
                        </a:spcBef>
                        <a:spcAft>
                          <a:spcPts val="0"/>
                        </a:spcAft>
                        <a:buNone/>
                      </a:pPr>
                      <a:r>
                        <a:rPr lang="en-GB" sz="2200"/>
                        <a:t>Harry Potter</a:t>
                      </a:r>
                      <a:endParaRPr sz="2200"/>
                    </a:p>
                  </a:txBody>
                  <a:tcPr marT="63500" marB="63500" marR="63500" marL="63500"/>
                </a:tc>
                <a:tc>
                  <a:txBody>
                    <a:bodyPr/>
                    <a:lstStyle/>
                    <a:p>
                      <a:pPr indent="0" lvl="0" marL="0" rtl="0" algn="l">
                        <a:spcBef>
                          <a:spcPts val="0"/>
                        </a:spcBef>
                        <a:spcAft>
                          <a:spcPts val="0"/>
                        </a:spcAft>
                        <a:buNone/>
                      </a:pPr>
                      <a:r>
                        <a:t/>
                      </a:r>
                      <a:endParaRPr sz="2200"/>
                    </a:p>
                  </a:txBody>
                  <a:tcPr marT="63500" marB="63500" marR="63500" marL="63500"/>
                </a:tc>
                <a:tc>
                  <a:txBody>
                    <a:bodyPr/>
                    <a:lstStyle/>
                    <a:p>
                      <a:pPr indent="0" lvl="0" marL="0" rtl="0" algn="l">
                        <a:spcBef>
                          <a:spcPts val="0"/>
                        </a:spcBef>
                        <a:spcAft>
                          <a:spcPts val="0"/>
                        </a:spcAft>
                        <a:buNone/>
                      </a:pPr>
                      <a:r>
                        <a:rPr lang="en-GB" sz="2200"/>
                        <a:t>HP is friends with Ron/Hermione</a:t>
                      </a:r>
                      <a:endParaRPr sz="2200"/>
                    </a:p>
                  </a:txBody>
                  <a:tcPr marT="63500" marB="63500" marR="63500" marL="63500"/>
                </a:tc>
              </a:tr>
              <a:tr h="674050">
                <a:tc>
                  <a:txBody>
                    <a:bodyPr/>
                    <a:lstStyle/>
                    <a:p>
                      <a:pPr indent="0" lvl="0" marL="0" rtl="0" algn="l">
                        <a:spcBef>
                          <a:spcPts val="0"/>
                        </a:spcBef>
                        <a:spcAft>
                          <a:spcPts val="0"/>
                        </a:spcAft>
                        <a:buNone/>
                      </a:pPr>
                      <a:r>
                        <a:rPr lang="en-GB" sz="2200"/>
                        <a:t>Voldemort</a:t>
                      </a:r>
                      <a:endParaRPr sz="2200"/>
                    </a:p>
                  </a:txBody>
                  <a:tcPr marT="63500" marB="63500" marR="63500" marL="63500"/>
                </a:tc>
                <a:tc>
                  <a:txBody>
                    <a:bodyPr/>
                    <a:lstStyle/>
                    <a:p>
                      <a:pPr indent="0" lvl="0" marL="0" rtl="0" algn="l">
                        <a:spcBef>
                          <a:spcPts val="0"/>
                        </a:spcBef>
                        <a:spcAft>
                          <a:spcPts val="0"/>
                        </a:spcAft>
                        <a:buNone/>
                      </a:pPr>
                      <a:r>
                        <a:t/>
                      </a:r>
                      <a:endParaRPr sz="2200"/>
                    </a:p>
                  </a:txBody>
                  <a:tcPr marT="63500" marB="63500" marR="63500" marL="63500"/>
                </a:tc>
                <a:tc>
                  <a:txBody>
                    <a:bodyPr/>
                    <a:lstStyle/>
                    <a:p>
                      <a:pPr indent="0" lvl="0" marL="0" rtl="0" algn="l">
                        <a:spcBef>
                          <a:spcPts val="0"/>
                        </a:spcBef>
                        <a:spcAft>
                          <a:spcPts val="0"/>
                        </a:spcAft>
                        <a:buNone/>
                      </a:pPr>
                      <a:r>
                        <a:rPr lang="en-GB" sz="2200"/>
                        <a:t>Voldemort wants to kill HP</a:t>
                      </a:r>
                      <a:endParaRPr sz="2200"/>
                    </a:p>
                  </a:txBody>
                  <a:tcPr marT="63500" marB="63500" marR="63500" marL="63500"/>
                </a:tc>
              </a:tr>
              <a:tr h="674050">
                <a:tc>
                  <a:txBody>
                    <a:bodyPr/>
                    <a:lstStyle/>
                    <a:p>
                      <a:pPr indent="0" lvl="0" marL="0" rtl="0" algn="l">
                        <a:spcBef>
                          <a:spcPts val="0"/>
                        </a:spcBef>
                        <a:spcAft>
                          <a:spcPts val="0"/>
                        </a:spcAft>
                        <a:buNone/>
                      </a:pPr>
                      <a:r>
                        <a:t/>
                      </a:r>
                      <a:endParaRPr sz="2200"/>
                    </a:p>
                  </a:txBody>
                  <a:tcPr marT="63500" marB="63500" marR="63500" marL="63500"/>
                </a:tc>
                <a:tc>
                  <a:txBody>
                    <a:bodyPr/>
                    <a:lstStyle/>
                    <a:p>
                      <a:pPr indent="0" lvl="0" marL="0" rtl="0" algn="l">
                        <a:spcBef>
                          <a:spcPts val="0"/>
                        </a:spcBef>
                        <a:spcAft>
                          <a:spcPts val="0"/>
                        </a:spcAft>
                        <a:buNone/>
                      </a:pPr>
                      <a:r>
                        <a:rPr lang="en-GB" sz="2200"/>
                        <a:t>Hogwarts dining hall</a:t>
                      </a:r>
                      <a:endParaRPr sz="2200"/>
                    </a:p>
                  </a:txBody>
                  <a:tcPr marT="63500" marB="63500" marR="63500" marL="63500"/>
                </a:tc>
                <a:tc>
                  <a:txBody>
                    <a:bodyPr/>
                    <a:lstStyle/>
                    <a:p>
                      <a:pPr indent="0" lvl="0" marL="0" rtl="0" algn="l">
                        <a:spcBef>
                          <a:spcPts val="0"/>
                        </a:spcBef>
                        <a:spcAft>
                          <a:spcPts val="0"/>
                        </a:spcAft>
                        <a:buNone/>
                      </a:pPr>
                      <a:r>
                        <a:rPr lang="en-GB" sz="2200"/>
                        <a:t>Arrive from station</a:t>
                      </a:r>
                      <a:endParaRPr sz="2200"/>
                    </a:p>
                  </a:txBody>
                  <a:tcPr marT="63500" marB="63500" marR="63500" marL="63500"/>
                </a:tc>
              </a:tr>
              <a:tr h="674050">
                <a:tc>
                  <a:txBody>
                    <a:bodyPr/>
                    <a:lstStyle/>
                    <a:p>
                      <a:pPr indent="0" lvl="0" marL="0" rtl="0" algn="l">
                        <a:spcBef>
                          <a:spcPts val="0"/>
                        </a:spcBef>
                        <a:spcAft>
                          <a:spcPts val="0"/>
                        </a:spcAft>
                        <a:buNone/>
                      </a:pPr>
                      <a:r>
                        <a:t/>
                      </a:r>
                      <a:endParaRPr sz="2200"/>
                    </a:p>
                  </a:txBody>
                  <a:tcPr marT="63500" marB="63500" marR="63500" marL="63500"/>
                </a:tc>
                <a:tc>
                  <a:txBody>
                    <a:bodyPr/>
                    <a:lstStyle/>
                    <a:p>
                      <a:pPr indent="0" lvl="0" marL="0" rtl="0" algn="l">
                        <a:spcBef>
                          <a:spcPts val="0"/>
                        </a:spcBef>
                        <a:spcAft>
                          <a:spcPts val="0"/>
                        </a:spcAft>
                        <a:buNone/>
                      </a:pPr>
                      <a:r>
                        <a:rPr lang="en-GB" sz="2200"/>
                        <a:t>Platform 9 3/4</a:t>
                      </a:r>
                      <a:endParaRPr sz="2200"/>
                    </a:p>
                  </a:txBody>
                  <a:tcPr marT="63500" marB="63500" marR="63500" marL="63500"/>
                </a:tc>
                <a:tc>
                  <a:txBody>
                    <a:bodyPr/>
                    <a:lstStyle/>
                    <a:p>
                      <a:pPr indent="0" lvl="0" marL="0" rtl="0" algn="l">
                        <a:spcBef>
                          <a:spcPts val="0"/>
                        </a:spcBef>
                        <a:spcAft>
                          <a:spcPts val="0"/>
                        </a:spcAft>
                        <a:buNone/>
                      </a:pPr>
                      <a:r>
                        <a:rPr lang="en-GB" sz="2200"/>
                        <a:t>Travel to school</a:t>
                      </a:r>
                      <a:endParaRPr sz="2200"/>
                    </a:p>
                  </a:txBody>
                  <a:tcPr marT="63500" marB="63500" marR="63500" marL="63500"/>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41"/>
          <p:cNvPicPr preferRelativeResize="0"/>
          <p:nvPr/>
        </p:nvPicPr>
        <p:blipFill>
          <a:blip r:embed="rId3">
            <a:alphaModFix/>
          </a:blip>
          <a:stretch>
            <a:fillRect/>
          </a:stretch>
        </p:blipFill>
        <p:spPr>
          <a:xfrm>
            <a:off x="3413476" y="762725"/>
            <a:ext cx="5238275" cy="4179475"/>
          </a:xfrm>
          <a:prstGeom prst="rect">
            <a:avLst/>
          </a:prstGeom>
          <a:noFill/>
          <a:ln>
            <a:noFill/>
          </a:ln>
        </p:spPr>
      </p:pic>
      <p:sp>
        <p:nvSpPr>
          <p:cNvPr id="205" name="Google Shape;205;p41"/>
          <p:cNvSpPr txBox="1"/>
          <p:nvPr>
            <p:ph idx="4294967295" type="title"/>
          </p:nvPr>
        </p:nvSpPr>
        <p:spPr>
          <a:xfrm>
            <a:off x="185800" y="518250"/>
            <a:ext cx="8527500" cy="88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(It’s on Moodle too)</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Workshop 2: Identifying stories</a:t>
            </a:r>
            <a:endParaRPr sz="4800"/>
          </a:p>
        </p:txBody>
      </p:sp>
      <p:sp>
        <p:nvSpPr>
          <p:cNvPr id="211" name="Google Shape;211;p4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Look at the elements you’ve listed (characters, setting, movement). </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Which elements might be a </a:t>
            </a:r>
            <a:r>
              <a:rPr b="1" lang="en-GB" sz="2800">
                <a:latin typeface="Oswald"/>
                <a:ea typeface="Oswald"/>
                <a:cs typeface="Oswald"/>
                <a:sym typeface="Oswald"/>
              </a:rPr>
              <a:t>driving force</a:t>
            </a:r>
            <a:r>
              <a:rPr lang="en-GB" sz="2800">
                <a:latin typeface="Oswald"/>
                <a:ea typeface="Oswald"/>
                <a:cs typeface="Oswald"/>
                <a:sym typeface="Oswald"/>
              </a:rPr>
              <a:t> for a story?</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What is the </a:t>
            </a:r>
            <a:r>
              <a:rPr b="1" lang="en-GB" sz="2800">
                <a:latin typeface="Oswald"/>
                <a:ea typeface="Oswald"/>
                <a:cs typeface="Oswald"/>
                <a:sym typeface="Oswald"/>
              </a:rPr>
              <a:t>point </a:t>
            </a:r>
            <a:r>
              <a:rPr lang="en-GB" sz="2800">
                <a:latin typeface="Oswald"/>
                <a:ea typeface="Oswald"/>
                <a:cs typeface="Oswald"/>
                <a:sym typeface="Oswald"/>
              </a:rPr>
              <a:t>of that story? Is there a better option?</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Plan a </a:t>
            </a:r>
            <a:r>
              <a:rPr b="1" lang="en-GB" sz="2800">
                <a:latin typeface="Oswald"/>
                <a:ea typeface="Oswald"/>
                <a:cs typeface="Oswald"/>
                <a:sym typeface="Oswald"/>
              </a:rPr>
              <a:t>story</a:t>
            </a:r>
            <a:r>
              <a:rPr lang="en-GB" sz="2800">
                <a:latin typeface="Oswald"/>
                <a:ea typeface="Oswald"/>
                <a:cs typeface="Oswald"/>
                <a:sym typeface="Oswald"/>
              </a:rPr>
              <a:t> using </a:t>
            </a:r>
            <a:r>
              <a:rPr i="1" lang="en-GB" sz="2800">
                <a:latin typeface="Oswald"/>
                <a:ea typeface="Oswald"/>
                <a:cs typeface="Oswald"/>
                <a:sym typeface="Oswald"/>
              </a:rPr>
              <a:t>some</a:t>
            </a:r>
            <a:r>
              <a:rPr lang="en-GB" sz="2800">
                <a:latin typeface="Oswald"/>
                <a:ea typeface="Oswald"/>
                <a:cs typeface="Oswald"/>
                <a:sym typeface="Oswald"/>
              </a:rPr>
              <a:t> of those elements: “a series of </a:t>
            </a:r>
            <a:r>
              <a:rPr b="1" lang="en-GB" sz="2800">
                <a:latin typeface="Oswald"/>
                <a:ea typeface="Oswald"/>
                <a:cs typeface="Oswald"/>
                <a:sym typeface="Oswald"/>
              </a:rPr>
              <a:t>connected</a:t>
            </a:r>
            <a:r>
              <a:rPr lang="en-GB" sz="2800">
                <a:latin typeface="Oswald"/>
                <a:ea typeface="Oswald"/>
                <a:cs typeface="Oswald"/>
                <a:sym typeface="Oswald"/>
              </a:rPr>
              <a:t> events caused or experienced by actors.”</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Are there any </a:t>
            </a:r>
            <a:r>
              <a:rPr b="1" lang="en-GB" sz="2800">
                <a:latin typeface="Oswald"/>
                <a:ea typeface="Oswald"/>
                <a:cs typeface="Oswald"/>
                <a:sym typeface="Oswald"/>
              </a:rPr>
              <a:t>gaps</a:t>
            </a:r>
            <a:r>
              <a:rPr lang="en-GB" sz="2800">
                <a:latin typeface="Oswald"/>
                <a:ea typeface="Oswald"/>
                <a:cs typeface="Oswald"/>
                <a:sym typeface="Oswald"/>
              </a:rPr>
              <a:t>? </a:t>
            </a:r>
            <a:r>
              <a:rPr b="1" lang="en-GB" sz="2800">
                <a:latin typeface="Oswald"/>
                <a:ea typeface="Oswald"/>
                <a:cs typeface="Oswald"/>
                <a:sym typeface="Oswald"/>
              </a:rPr>
              <a:t>Questions</a:t>
            </a:r>
            <a:r>
              <a:rPr lang="en-GB" sz="2800">
                <a:latin typeface="Oswald"/>
                <a:ea typeface="Oswald"/>
                <a:cs typeface="Oswald"/>
                <a:sym typeface="Oswald"/>
              </a:rPr>
              <a:t> they raise?</a:t>
            </a:r>
            <a:endParaRPr sz="2800">
              <a:latin typeface="Oswald"/>
              <a:ea typeface="Oswald"/>
              <a:cs typeface="Oswald"/>
              <a:sym typeface="Oswa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4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Story — or anecdote?</a:t>
            </a:r>
            <a:endParaRPr sz="4800"/>
          </a:p>
        </p:txBody>
      </p:sp>
      <p:sp>
        <p:nvSpPr>
          <p:cNvPr id="217" name="Google Shape;217;p43"/>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Anecdotes are just a sequence of events (without a point)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Stories have a structure — and a point</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An anecdote is often </a:t>
            </a:r>
            <a:r>
              <a:rPr b="1" i="1" lang="en-GB" sz="2800">
                <a:latin typeface="Oswald"/>
                <a:ea typeface="Oswald"/>
                <a:cs typeface="Oswald"/>
                <a:sym typeface="Oswald"/>
              </a:rPr>
              <a:t>part</a:t>
            </a:r>
            <a:r>
              <a:rPr lang="en-GB" sz="2800">
                <a:latin typeface="Oswald"/>
                <a:ea typeface="Oswald"/>
                <a:cs typeface="Oswald"/>
                <a:sym typeface="Oswald"/>
              </a:rPr>
              <a:t> of a story (e.g. the opening) but weave in the ‘point(s) of reflection’ mentioned by Ira Glass</a:t>
            </a:r>
            <a:endParaRPr sz="2800">
              <a:latin typeface="Oswald"/>
              <a:ea typeface="Oswald"/>
              <a:cs typeface="Oswald"/>
              <a:sym typeface="Oswa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pic>
        <p:nvPicPr>
          <p:cNvPr id="222" name="Google Shape;222;p44"/>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23" name="Google Shape;223;p44"/>
          <p:cNvSpPr txBox="1"/>
          <p:nvPr/>
        </p:nvSpPr>
        <p:spPr>
          <a:xfrm>
            <a:off x="225405" y="204717"/>
            <a:ext cx="8704500" cy="4923000"/>
          </a:xfrm>
          <a:prstGeom prst="rect">
            <a:avLst/>
          </a:prstGeom>
          <a:noFill/>
          <a:ln>
            <a:noFill/>
          </a:ln>
        </p:spPr>
        <p:txBody>
          <a:bodyPr anchorCtr="0" anchor="t" bIns="31425" lIns="31425" spcFirstLastPara="1" rIns="31425" wrap="square" tIns="31425">
            <a:noAutofit/>
          </a:bodyPr>
          <a:lstStyle/>
          <a:p>
            <a:pPr indent="0" lvl="0" marL="0" marR="0" rtl="0" algn="r">
              <a:lnSpc>
                <a:spcPct val="114062"/>
              </a:lnSpc>
              <a:spcBef>
                <a:spcPts val="0"/>
              </a:spcBef>
              <a:spcAft>
                <a:spcPts val="0"/>
              </a:spcAft>
              <a:buClr>
                <a:srgbClr val="FFFFFF"/>
              </a:buClr>
              <a:buFont typeface="Arial"/>
              <a:buNone/>
            </a:pPr>
            <a:r>
              <a:rPr i="0" lang="en-GB" sz="4400" u="none" cap="none" strike="noStrike">
                <a:solidFill>
                  <a:srgbClr val="FFFFFF"/>
                </a:solidFill>
                <a:latin typeface="Oswald"/>
                <a:ea typeface="Oswald"/>
                <a:cs typeface="Oswald"/>
                <a:sym typeface="Oswald"/>
              </a:rPr>
              <a:t>"It's very hard to give a clear definition of </a:t>
            </a:r>
            <a:r>
              <a:rPr b="1" i="0" lang="en-GB" sz="4400" u="none" cap="none" strike="noStrike">
                <a:solidFill>
                  <a:srgbClr val="FFFFFF"/>
                </a:solidFill>
                <a:latin typeface="Oswald"/>
                <a:ea typeface="Oswald"/>
                <a:cs typeface="Oswald"/>
                <a:sym typeface="Oswald"/>
              </a:rPr>
              <a:t>what works </a:t>
            </a:r>
            <a:r>
              <a:rPr i="0" lang="en-GB" sz="4400" u="none" cap="none" strike="noStrike">
                <a:solidFill>
                  <a:srgbClr val="FFFFFF"/>
                </a:solidFill>
                <a:latin typeface="Oswald"/>
                <a:ea typeface="Oswald"/>
                <a:cs typeface="Oswald"/>
                <a:sym typeface="Oswald"/>
              </a:rPr>
              <a:t>and what doesn't. But a good starting point would be to look for </a:t>
            </a:r>
            <a:r>
              <a:rPr b="1" i="0" lang="en-GB" sz="4400" u="none" cap="none" strike="noStrike">
                <a:solidFill>
                  <a:srgbClr val="FFFFFF"/>
                </a:solidFill>
                <a:latin typeface="Oswald"/>
                <a:ea typeface="Oswald"/>
                <a:cs typeface="Oswald"/>
                <a:sym typeface="Oswald"/>
              </a:rPr>
              <a:t>a "character or situation that is in flux".</a:t>
            </a:r>
            <a:endParaRPr sz="1200">
              <a:latin typeface="Oswald"/>
              <a:ea typeface="Oswald"/>
              <a:cs typeface="Oswald"/>
              <a:sym typeface="Oswald"/>
            </a:endParaRPr>
          </a:p>
        </p:txBody>
      </p:sp>
      <p:sp>
        <p:nvSpPr>
          <p:cNvPr id="224" name="Google Shape;224;p44"/>
          <p:cNvSpPr/>
          <p:nvPr/>
        </p:nvSpPr>
        <p:spPr>
          <a:xfrm>
            <a:off x="225405" y="4634249"/>
            <a:ext cx="4572000" cy="353100"/>
          </a:xfrm>
          <a:prstGeom prst="rect">
            <a:avLst/>
          </a:prstGeom>
          <a:noFill/>
          <a:ln>
            <a:noFill/>
          </a:ln>
        </p:spPr>
        <p:txBody>
          <a:bodyPr anchorCtr="0" anchor="t" bIns="37700" lIns="75425" spcFirstLastPara="1" rIns="75425" wrap="square" tIns="37700">
            <a:noAutofit/>
          </a:bodyPr>
          <a:lstStyle/>
          <a:p>
            <a:pPr indent="0" lvl="0" marL="0" marR="0" rtl="0" algn="l">
              <a:lnSpc>
                <a:spcPct val="100000"/>
              </a:lnSpc>
              <a:spcBef>
                <a:spcPts val="0"/>
              </a:spcBef>
              <a:spcAft>
                <a:spcPts val="0"/>
              </a:spcAft>
              <a:buClr>
                <a:srgbClr val="000000"/>
              </a:buClr>
              <a:buFont typeface="Arial"/>
              <a:buNone/>
            </a:pPr>
            <a:r>
              <a:rPr b="0" i="0" lang="en-GB" sz="1200" u="none" cap="none" strike="noStrike">
                <a:solidFill>
                  <a:srgbClr val="000000"/>
                </a:solidFill>
                <a:latin typeface="Arial"/>
                <a:ea typeface="Arial"/>
                <a:cs typeface="Arial"/>
                <a:sym typeface="Arial"/>
              </a:rPr>
              <a:t>http://www.journalism.co.uk/news/how-the-bbc-approaches-longform-immersive-storytelling/s2/a557573/</a:t>
            </a:r>
            <a:endParaRPr sz="12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Apply the concepts from the reading</a:t>
            </a:r>
            <a:endParaRPr sz="4800"/>
          </a:p>
        </p:txBody>
      </p:sp>
      <p:sp>
        <p:nvSpPr>
          <p:cNvPr id="230" name="Google Shape;230;p4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Who is </a:t>
            </a:r>
            <a:r>
              <a:rPr lang="en-GB" sz="2800">
                <a:latin typeface="Oswald"/>
                <a:ea typeface="Oswald"/>
                <a:cs typeface="Oswald"/>
                <a:sym typeface="Oswald"/>
              </a:rPr>
              <a:t>your</a:t>
            </a:r>
            <a:r>
              <a:rPr lang="en-GB" sz="2800">
                <a:latin typeface="Oswald"/>
                <a:ea typeface="Oswald"/>
                <a:cs typeface="Oswald"/>
                <a:sym typeface="Oswald"/>
              </a:rPr>
              <a:t> imagined audience?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How can you use temporality in your story? Pacing?</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How long should the story be? (Duration)</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Mimesis vs diegesis (show vs tell)?</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Metaphor, metonym, synecdoche?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Cortazzi’s structure (we’ll talk about this more next week)</a:t>
            </a:r>
            <a:endParaRPr sz="2800">
              <a:latin typeface="Oswald"/>
              <a:ea typeface="Oswald"/>
              <a:cs typeface="Oswald"/>
              <a:sym typeface="Oswa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6"/>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Time, mimesis, and other demons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7"/>
          <p:cNvSpPr txBox="1"/>
          <p:nvPr>
            <p:ph type="title"/>
          </p:nvPr>
        </p:nvSpPr>
        <p:spPr>
          <a:xfrm>
            <a:off x="311700" y="372500"/>
            <a:ext cx="8520600" cy="89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400"/>
              <a:t>What you should know...</a:t>
            </a:r>
            <a:endParaRPr sz="4400"/>
          </a:p>
        </p:txBody>
      </p:sp>
      <p:sp>
        <p:nvSpPr>
          <p:cNvPr id="241" name="Google Shape;241;p47"/>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Choices to make about the </a:t>
            </a:r>
            <a:r>
              <a:rPr b="1" lang="en-GB" sz="3200">
                <a:latin typeface="Oswald"/>
                <a:ea typeface="Oswald"/>
                <a:cs typeface="Oswald"/>
                <a:sym typeface="Oswald"/>
              </a:rPr>
              <a:t>narrator</a:t>
            </a:r>
            <a:endParaRPr b="1"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Tools to consider around </a:t>
            </a:r>
            <a:r>
              <a:rPr b="1" lang="en-GB" sz="3200">
                <a:latin typeface="Oswald"/>
                <a:ea typeface="Oswald"/>
                <a:cs typeface="Oswald"/>
                <a:sym typeface="Oswald"/>
              </a:rPr>
              <a:t>temporality</a:t>
            </a:r>
            <a:r>
              <a:rPr lang="en-GB" sz="3200">
                <a:latin typeface="Oswald"/>
                <a:ea typeface="Oswald"/>
                <a:cs typeface="Oswald"/>
                <a:sym typeface="Oswald"/>
              </a:rPr>
              <a:t> and </a:t>
            </a:r>
            <a:r>
              <a:rPr b="1" lang="en-GB" sz="3200">
                <a:latin typeface="Oswald"/>
                <a:ea typeface="Oswald"/>
                <a:cs typeface="Oswald"/>
                <a:sym typeface="Oswald"/>
              </a:rPr>
              <a:t>pacing</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How to use </a:t>
            </a:r>
            <a:r>
              <a:rPr b="1" lang="en-GB" sz="3200">
                <a:latin typeface="Oswald"/>
                <a:ea typeface="Oswald"/>
                <a:cs typeface="Oswald"/>
                <a:sym typeface="Oswald"/>
              </a:rPr>
              <a:t>showing vs telling</a:t>
            </a:r>
            <a:r>
              <a:rPr lang="en-GB" sz="3200">
                <a:latin typeface="Oswald"/>
                <a:ea typeface="Oswald"/>
                <a:cs typeface="Oswald"/>
                <a:sym typeface="Oswald"/>
              </a:rPr>
              <a:t> in your work</a:t>
            </a:r>
            <a:endParaRPr sz="3200">
              <a:latin typeface="Oswald"/>
              <a:ea typeface="Oswald"/>
              <a:cs typeface="Oswald"/>
              <a:sym typeface="Oswald"/>
            </a:endParaRPr>
          </a:p>
        </p:txBody>
      </p:sp>
      <p:sp>
        <p:nvSpPr>
          <p:cNvPr id="242" name="Google Shape;242;p47"/>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Present vs past tense</a:t>
            </a:r>
            <a:endParaRPr sz="4800"/>
          </a:p>
        </p:txBody>
      </p:sp>
      <p:sp>
        <p:nvSpPr>
          <p:cNvPr id="248" name="Google Shape;248;p48"/>
          <p:cNvSpPr txBox="1"/>
          <p:nvPr>
            <p:ph idx="1" type="body"/>
          </p:nvPr>
        </p:nvSpPr>
        <p:spPr>
          <a:xfrm>
            <a:off x="311700" y="1468825"/>
            <a:ext cx="53520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“Two or three times a month, Tom Giles says goodbye to his wife and three children at their home in Abingdon, and drives north…”</a:t>
            </a:r>
            <a:endParaRPr sz="3200">
              <a:latin typeface="Oswald"/>
              <a:ea typeface="Oswald"/>
              <a:cs typeface="Oswald"/>
              <a:sym typeface="Oswald"/>
            </a:endParaRPr>
          </a:p>
        </p:txBody>
      </p:sp>
      <p:pic>
        <p:nvPicPr>
          <p:cNvPr descr="save image" id="249" name="Google Shape;249;p48"/>
          <p:cNvPicPr preferRelativeResize="0"/>
          <p:nvPr/>
        </p:nvPicPr>
        <p:blipFill rotWithShape="1">
          <a:blip r:embed="rId3">
            <a:alphaModFix/>
          </a:blip>
          <a:srcRect b="0" l="8503" r="37263" t="0"/>
          <a:stretch/>
        </p:blipFill>
        <p:spPr>
          <a:xfrm>
            <a:off x="5663700" y="-11625"/>
            <a:ext cx="3480301" cy="4558881"/>
          </a:xfrm>
          <a:prstGeom prst="rect">
            <a:avLst/>
          </a:prstGeom>
          <a:noFill/>
          <a:ln>
            <a:noFill/>
          </a:ln>
        </p:spPr>
      </p:pic>
      <p:sp>
        <p:nvSpPr>
          <p:cNvPr id="250" name="Google Shape;250;p48"/>
          <p:cNvSpPr txBox="1"/>
          <p:nvPr/>
        </p:nvSpPr>
        <p:spPr>
          <a:xfrm>
            <a:off x="1421675" y="4785300"/>
            <a:ext cx="7722300" cy="35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u="sng">
                <a:solidFill>
                  <a:schemeClr val="hlink"/>
                </a:solidFill>
                <a:hlinkClick r:id="rId4"/>
              </a:rPr>
              <a:t>https://www.theguardian.com/news/2016/apr/14/the-lawyer-who-takes-the-cases-no-one-wants</a:t>
            </a:r>
            <a:r>
              <a:rPr lang="en-GB"/>
              <a:t>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49"/>
          <p:cNvSpPr txBox="1"/>
          <p:nvPr>
            <p:ph type="title"/>
          </p:nvPr>
        </p:nvSpPr>
        <p:spPr>
          <a:xfrm>
            <a:off x="311700" y="372500"/>
            <a:ext cx="8520600" cy="89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400"/>
              <a:t>Key points</a:t>
            </a:r>
            <a:endParaRPr sz="4400"/>
          </a:p>
        </p:txBody>
      </p:sp>
      <p:sp>
        <p:nvSpPr>
          <p:cNvPr id="256" name="Google Shape;256;p49"/>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Identify the ‘</a:t>
            </a:r>
            <a:r>
              <a:rPr b="1" lang="en-GB" sz="3200">
                <a:latin typeface="Oswald"/>
                <a:ea typeface="Oswald"/>
                <a:cs typeface="Oswald"/>
                <a:sym typeface="Oswald"/>
              </a:rPr>
              <a:t>speaking subject</a:t>
            </a:r>
            <a:r>
              <a:rPr lang="en-GB" sz="3200">
                <a:latin typeface="Oswald"/>
                <a:ea typeface="Oswald"/>
                <a:cs typeface="Oswald"/>
                <a:sym typeface="Oswald"/>
              </a:rPr>
              <a:t>’ and their role in your story: effaced, third or first person?</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Consider </a:t>
            </a:r>
            <a:r>
              <a:rPr b="1" lang="en-GB" sz="3200">
                <a:latin typeface="Oswald"/>
                <a:ea typeface="Oswald"/>
                <a:cs typeface="Oswald"/>
                <a:sym typeface="Oswald"/>
              </a:rPr>
              <a:t>temporality</a:t>
            </a:r>
            <a:r>
              <a:rPr lang="en-GB" sz="3200">
                <a:latin typeface="Oswald"/>
                <a:ea typeface="Oswald"/>
                <a:cs typeface="Oswald"/>
                <a:sym typeface="Oswald"/>
              </a:rPr>
              <a:t> and </a:t>
            </a:r>
            <a:r>
              <a:rPr b="1" lang="en-GB" sz="3200">
                <a:latin typeface="Oswald"/>
                <a:ea typeface="Oswald"/>
                <a:cs typeface="Oswald"/>
                <a:sym typeface="Oswald"/>
              </a:rPr>
              <a:t>pacing</a:t>
            </a:r>
            <a:r>
              <a:rPr lang="en-GB" sz="3200">
                <a:latin typeface="Oswald"/>
                <a:ea typeface="Oswald"/>
                <a:cs typeface="Oswald"/>
                <a:sym typeface="Oswald"/>
              </a:rPr>
              <a:t>: how do you ‘cut’ to create movement/tension?</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b="1" lang="en-GB" sz="3200">
                <a:latin typeface="Oswald"/>
                <a:ea typeface="Oswald"/>
                <a:cs typeface="Oswald"/>
                <a:sym typeface="Oswald"/>
              </a:rPr>
              <a:t>Show, don’t tell</a:t>
            </a:r>
            <a:r>
              <a:rPr lang="en-GB" sz="3200">
                <a:latin typeface="Oswald"/>
                <a:ea typeface="Oswald"/>
                <a:cs typeface="Oswald"/>
                <a:sym typeface="Oswald"/>
              </a:rPr>
              <a:t>? Switch from show to tell to create movement/tension</a:t>
            </a:r>
            <a:endParaRPr sz="3200">
              <a:latin typeface="Oswald"/>
              <a:ea typeface="Oswald"/>
              <a:cs typeface="Oswald"/>
              <a:sym typeface="Oswald"/>
            </a:endParaRPr>
          </a:p>
        </p:txBody>
      </p:sp>
      <p:sp>
        <p:nvSpPr>
          <p:cNvPr id="257" name="Google Shape;257;p49"/>
          <p:cNvSpPr txBox="1"/>
          <p:nvPr/>
        </p:nvSpPr>
        <p:spPr>
          <a:xfrm>
            <a:off x="6000000" y="4770900"/>
            <a:ext cx="3144000" cy="37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3" name="Shape 93"/>
        <p:cNvGrpSpPr/>
        <p:nvPr/>
      </p:nvGrpSpPr>
      <p:grpSpPr>
        <a:xfrm>
          <a:off x="0" y="0"/>
          <a:ext cx="0" cy="0"/>
          <a:chOff x="0" y="0"/>
          <a:chExt cx="0" cy="0"/>
        </a:xfrm>
      </p:grpSpPr>
      <p:sp>
        <p:nvSpPr>
          <p:cNvPr id="94" name="Google Shape;94;p2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GB" sz="4800">
                <a:solidFill>
                  <a:schemeClr val="lt1"/>
                </a:solidFill>
              </a:rPr>
              <a:t>Discussing the reading</a:t>
            </a:r>
            <a:endParaRPr b="1" sz="4800">
              <a:solidFill>
                <a:schemeClr val="lt1"/>
              </a:solidFill>
            </a:endParaRPr>
          </a:p>
        </p:txBody>
      </p:sp>
      <p:sp>
        <p:nvSpPr>
          <p:cNvPr id="95" name="Google Shape;95;p23"/>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Clr>
                <a:schemeClr val="lt1"/>
              </a:buClr>
              <a:buSzPts val="2600"/>
              <a:buFont typeface="Oswald"/>
              <a:buAutoNum type="arabicPeriod"/>
            </a:pPr>
            <a:r>
              <a:rPr lang="en-GB" sz="2600">
                <a:solidFill>
                  <a:schemeClr val="lt1"/>
                </a:solidFill>
                <a:latin typeface="Oswald"/>
                <a:ea typeface="Oswald"/>
                <a:cs typeface="Oswald"/>
                <a:sym typeface="Oswald"/>
              </a:rPr>
              <a:t>Look at last week’s reading (on Moodle)</a:t>
            </a:r>
            <a:endParaRPr sz="2600">
              <a:solidFill>
                <a:schemeClr val="lt1"/>
              </a:solidFill>
              <a:latin typeface="Oswald"/>
              <a:ea typeface="Oswald"/>
              <a:cs typeface="Oswald"/>
              <a:sym typeface="Oswald"/>
            </a:endParaRPr>
          </a:p>
          <a:p>
            <a:pPr indent="-393700" lvl="0" marL="457200" rtl="0" algn="l">
              <a:spcBef>
                <a:spcPts val="0"/>
              </a:spcBef>
              <a:spcAft>
                <a:spcPts val="0"/>
              </a:spcAft>
              <a:buClr>
                <a:schemeClr val="lt1"/>
              </a:buClr>
              <a:buSzPts val="2600"/>
              <a:buFont typeface="Oswald"/>
              <a:buAutoNum type="arabicPeriod"/>
            </a:pPr>
            <a:r>
              <a:rPr lang="en-GB" sz="2600">
                <a:solidFill>
                  <a:schemeClr val="lt1"/>
                </a:solidFill>
                <a:latin typeface="Oswald"/>
                <a:ea typeface="Oswald"/>
                <a:cs typeface="Oswald"/>
                <a:sym typeface="Oswald"/>
              </a:rPr>
              <a:t>Make notes about things that don’t make sense - discuss them</a:t>
            </a:r>
            <a:endParaRPr sz="2600">
              <a:solidFill>
                <a:schemeClr val="lt1"/>
              </a:solidFill>
              <a:latin typeface="Oswald"/>
              <a:ea typeface="Oswald"/>
              <a:cs typeface="Oswald"/>
              <a:sym typeface="Oswald"/>
            </a:endParaRPr>
          </a:p>
          <a:p>
            <a:pPr indent="-393700" lvl="0" marL="457200" rtl="0" algn="l">
              <a:spcBef>
                <a:spcPts val="0"/>
              </a:spcBef>
              <a:spcAft>
                <a:spcPts val="0"/>
              </a:spcAft>
              <a:buClr>
                <a:schemeClr val="lt1"/>
              </a:buClr>
              <a:buSzPts val="2600"/>
              <a:buFont typeface="Oswald"/>
              <a:buAutoNum type="arabicPeriod"/>
            </a:pPr>
            <a:r>
              <a:rPr lang="en-GB" sz="2600">
                <a:solidFill>
                  <a:schemeClr val="lt1"/>
                </a:solidFill>
                <a:latin typeface="Oswald"/>
                <a:ea typeface="Oswald"/>
                <a:cs typeface="Oswald"/>
                <a:sym typeface="Oswald"/>
              </a:rPr>
              <a:t>Skip to the parts that seem relevant</a:t>
            </a:r>
            <a:endParaRPr sz="2600">
              <a:solidFill>
                <a:schemeClr val="lt1"/>
              </a:solidFill>
              <a:latin typeface="Oswald"/>
              <a:ea typeface="Oswald"/>
              <a:cs typeface="Oswald"/>
              <a:sym typeface="Oswald"/>
            </a:endParaRPr>
          </a:p>
          <a:p>
            <a:pPr indent="-393700" lvl="0" marL="457200" rtl="0" algn="l">
              <a:spcBef>
                <a:spcPts val="0"/>
              </a:spcBef>
              <a:spcAft>
                <a:spcPts val="0"/>
              </a:spcAft>
              <a:buClr>
                <a:schemeClr val="lt1"/>
              </a:buClr>
              <a:buSzPts val="2600"/>
              <a:buFont typeface="Oswald"/>
              <a:buAutoNum type="arabicPeriod"/>
            </a:pPr>
            <a:r>
              <a:rPr lang="en-GB" sz="2600">
                <a:solidFill>
                  <a:schemeClr val="lt1"/>
                </a:solidFill>
                <a:latin typeface="Oswald"/>
                <a:ea typeface="Oswald"/>
                <a:cs typeface="Oswald"/>
                <a:sym typeface="Oswald"/>
              </a:rPr>
              <a:t>Discuss how it might be useful as a media producer</a:t>
            </a:r>
            <a:endParaRPr sz="2600">
              <a:solidFill>
                <a:schemeClr val="lt1"/>
              </a:solidFill>
              <a:latin typeface="Oswald"/>
              <a:ea typeface="Oswald"/>
              <a:cs typeface="Oswald"/>
              <a:sym typeface="Oswald"/>
            </a:endParaRPr>
          </a:p>
        </p:txBody>
      </p:sp>
      <p:sp>
        <p:nvSpPr>
          <p:cNvPr id="96" name="Google Shape;96;p23"/>
          <p:cNvSpPr txBox="1"/>
          <p:nvPr/>
        </p:nvSpPr>
        <p:spPr>
          <a:xfrm>
            <a:off x="6172200" y="4762075"/>
            <a:ext cx="2971800" cy="381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5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Question yourself</a:t>
            </a:r>
            <a:endParaRPr sz="4800"/>
          </a:p>
        </p:txBody>
      </p:sp>
      <p:sp>
        <p:nvSpPr>
          <p:cNvPr id="263" name="Google Shape;263;p5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Are we just picking the easiest story to tell?</a:t>
            </a:r>
            <a:endParaRPr sz="3200">
              <a:latin typeface="Oswald"/>
              <a:ea typeface="Oswald"/>
              <a:cs typeface="Oswald"/>
              <a:sym typeface="Oswald"/>
            </a:endParaRPr>
          </a:p>
          <a:p>
            <a:pPr indent="0" lvl="0" marL="0" rtl="0" algn="l">
              <a:spcBef>
                <a:spcPts val="1600"/>
              </a:spcBef>
              <a:spcAft>
                <a:spcPts val="0"/>
              </a:spcAft>
              <a:buNone/>
            </a:pPr>
            <a:r>
              <a:rPr lang="en-GB" sz="3200">
                <a:latin typeface="Oswald"/>
                <a:ea typeface="Oswald"/>
                <a:cs typeface="Oswald"/>
                <a:sym typeface="Oswald"/>
              </a:rPr>
              <a:t>Are we letting generic formats dictate how we tell those? Do characters become archetypes - cliches?</a:t>
            </a:r>
            <a:endParaRPr sz="3200">
              <a:latin typeface="Oswald"/>
              <a:ea typeface="Oswald"/>
              <a:cs typeface="Oswald"/>
              <a:sym typeface="Oswald"/>
            </a:endParaRPr>
          </a:p>
          <a:p>
            <a:pPr indent="0" lvl="0" marL="0" rtl="0" algn="l">
              <a:spcBef>
                <a:spcPts val="1600"/>
              </a:spcBef>
              <a:spcAft>
                <a:spcPts val="1600"/>
              </a:spcAft>
              <a:buNone/>
            </a:pPr>
            <a:r>
              <a:rPr lang="en-GB" sz="3200">
                <a:latin typeface="Oswald"/>
                <a:ea typeface="Oswald"/>
                <a:cs typeface="Oswald"/>
                <a:sym typeface="Oswald"/>
              </a:rPr>
              <a:t>How do we prioritise the right story to tell - and tell it well?</a:t>
            </a:r>
            <a:endParaRPr sz="3200">
              <a:latin typeface="Oswald"/>
              <a:ea typeface="Oswald"/>
              <a:cs typeface="Oswald"/>
              <a:sym typeface="Oswa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51"/>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The resolution...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5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Key points to remember</a:t>
            </a:r>
            <a:endParaRPr sz="4800"/>
          </a:p>
        </p:txBody>
      </p:sp>
      <p:sp>
        <p:nvSpPr>
          <p:cNvPr id="274" name="Google Shape;274;p5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Map out the elements (the ‘fabula’) to help you plan your stories effectively</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Look for movement between characters and settings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Make sure there’s a point to it all: why are you telling this story?</a:t>
            </a:r>
            <a:endParaRPr sz="3200">
              <a:latin typeface="Oswald"/>
              <a:ea typeface="Oswald"/>
              <a:cs typeface="Oswald"/>
              <a:sym typeface="Oswa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53"/>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What happens next?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5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Reading</a:t>
            </a:r>
            <a:endParaRPr sz="4800"/>
          </a:p>
        </p:txBody>
      </p:sp>
      <p:sp>
        <p:nvSpPr>
          <p:cNvPr id="285" name="Google Shape;285;p5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Media Production/PR students: </a:t>
            </a:r>
            <a:r>
              <a:rPr b="1" lang="en-GB" sz="2800">
                <a:latin typeface="Oswald"/>
                <a:ea typeface="Oswald"/>
                <a:cs typeface="Oswald"/>
                <a:sym typeface="Oswald"/>
              </a:rPr>
              <a:t>pick any chapter</a:t>
            </a:r>
            <a:r>
              <a:rPr lang="en-GB" sz="2800">
                <a:latin typeface="Oswald"/>
                <a:ea typeface="Oswald"/>
                <a:cs typeface="Oswald"/>
                <a:sym typeface="Oswald"/>
              </a:rPr>
              <a:t> from the Living Handbook of Narratology - link on Moodle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Data Journalism students:</a:t>
            </a:r>
            <a:r>
              <a:rPr lang="en-GB" sz="2800">
                <a:latin typeface="Oswald"/>
                <a:ea typeface="Oswald"/>
                <a:cs typeface="Oswald"/>
                <a:sym typeface="Oswald"/>
              </a:rPr>
              <a:t> </a:t>
            </a:r>
            <a:r>
              <a:rPr lang="en-GB" sz="2800">
                <a:latin typeface="Oswald"/>
                <a:ea typeface="Oswald"/>
                <a:cs typeface="Oswald"/>
                <a:sym typeface="Oswald"/>
              </a:rPr>
              <a:t>read </a:t>
            </a:r>
            <a:r>
              <a:rPr b="1" lang="en-GB" sz="2800">
                <a:latin typeface="Oswald"/>
                <a:ea typeface="Oswald"/>
                <a:cs typeface="Oswald"/>
                <a:sym typeface="Oswald"/>
              </a:rPr>
              <a:t>Why Do I Care?</a:t>
            </a:r>
            <a:r>
              <a:rPr lang="en-GB" sz="2800">
                <a:latin typeface="Oswald"/>
                <a:ea typeface="Oswald"/>
                <a:cs typeface="Oswald"/>
                <a:sym typeface="Oswald"/>
              </a:rPr>
              <a:t> </a:t>
            </a:r>
            <a:r>
              <a:rPr lang="en-GB" sz="2800">
                <a:latin typeface="Oswald"/>
                <a:ea typeface="Oswald"/>
                <a:cs typeface="Oswald"/>
                <a:sym typeface="Oswald"/>
              </a:rPr>
              <a:t>f</a:t>
            </a:r>
            <a:r>
              <a:rPr lang="en-GB" sz="2800">
                <a:latin typeface="Oswald"/>
                <a:ea typeface="Oswald"/>
                <a:cs typeface="Oswald"/>
                <a:sym typeface="Oswald"/>
              </a:rPr>
              <a:t>rom Mark Blaine (2014) The Digital Reporter’s Notebook - on Moodle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b="1" lang="en-GB" sz="2800">
                <a:latin typeface="Oswald"/>
                <a:ea typeface="Oswald"/>
                <a:cs typeface="Oswald"/>
                <a:sym typeface="Oswald"/>
              </a:rPr>
              <a:t>Make notes</a:t>
            </a:r>
            <a:r>
              <a:rPr lang="en-GB" sz="2800">
                <a:latin typeface="Oswald"/>
                <a:ea typeface="Oswald"/>
                <a:cs typeface="Oswald"/>
                <a:sym typeface="Oswald"/>
              </a:rPr>
              <a:t> on how you can use the ideas in your own work - keep notes </a:t>
            </a:r>
            <a:r>
              <a:rPr b="1" lang="en-GB" sz="2800">
                <a:latin typeface="Oswald"/>
                <a:ea typeface="Oswald"/>
                <a:cs typeface="Oswald"/>
                <a:sym typeface="Oswald"/>
              </a:rPr>
              <a:t>for your evaluation</a:t>
            </a:r>
            <a:endParaRPr b="1" sz="2800">
              <a:latin typeface="Oswald"/>
              <a:ea typeface="Oswald"/>
              <a:cs typeface="Oswald"/>
              <a:sym typeface="Oswa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5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Directed study: analysis expanded</a:t>
            </a:r>
            <a:endParaRPr sz="4800"/>
          </a:p>
        </p:txBody>
      </p:sp>
      <p:sp>
        <p:nvSpPr>
          <p:cNvPr id="291" name="Google Shape;291;p5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On Medium, based on your notes from the last directed study write a </a:t>
            </a:r>
            <a:r>
              <a:rPr b="1" lang="en-GB" sz="2800">
                <a:latin typeface="Oswald"/>
                <a:ea typeface="Oswald"/>
                <a:cs typeface="Oswald"/>
                <a:sym typeface="Oswald"/>
              </a:rPr>
              <a:t>critical analysis</a:t>
            </a:r>
            <a:r>
              <a:rPr lang="en-GB" sz="2800">
                <a:latin typeface="Oswald"/>
                <a:ea typeface="Oswald"/>
                <a:cs typeface="Oswald"/>
                <a:sym typeface="Oswald"/>
              </a:rPr>
              <a:t> of one or more media stories in your field. </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How have they used </a:t>
            </a:r>
            <a:r>
              <a:rPr b="1" lang="en-GB" sz="2800">
                <a:latin typeface="Oswald"/>
                <a:ea typeface="Oswald"/>
                <a:cs typeface="Oswald"/>
                <a:sym typeface="Oswald"/>
              </a:rPr>
              <a:t>character, setting and movement</a:t>
            </a:r>
            <a:r>
              <a:rPr lang="en-GB" sz="2800">
                <a:latin typeface="Oswald"/>
                <a:ea typeface="Oswald"/>
                <a:cs typeface="Oswald"/>
                <a:sym typeface="Oswald"/>
              </a:rPr>
              <a:t>? Why? </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What decisions have they made around </a:t>
            </a:r>
            <a:r>
              <a:rPr b="1" lang="en-GB" sz="2800">
                <a:latin typeface="Oswald"/>
                <a:ea typeface="Oswald"/>
                <a:cs typeface="Oswald"/>
                <a:sym typeface="Oswald"/>
              </a:rPr>
              <a:t>temporality, mimesis</a:t>
            </a:r>
            <a:r>
              <a:rPr lang="en-GB" sz="2800">
                <a:latin typeface="Oswald"/>
                <a:ea typeface="Oswald"/>
                <a:cs typeface="Oswald"/>
                <a:sym typeface="Oswald"/>
              </a:rPr>
              <a:t>, and </a:t>
            </a:r>
            <a:r>
              <a:rPr b="1" lang="en-GB" sz="2800">
                <a:latin typeface="Oswald"/>
                <a:ea typeface="Oswald"/>
                <a:cs typeface="Oswald"/>
                <a:sym typeface="Oswald"/>
              </a:rPr>
              <a:t>other narrative concepts</a:t>
            </a:r>
            <a:r>
              <a:rPr lang="en-GB" sz="2800">
                <a:latin typeface="Oswald"/>
                <a:ea typeface="Oswald"/>
                <a:cs typeface="Oswald"/>
                <a:sym typeface="Oswald"/>
              </a:rPr>
              <a:t> (see reading)?</a:t>
            </a:r>
            <a:endParaRPr sz="2800">
              <a:latin typeface="Oswald"/>
              <a:ea typeface="Oswald"/>
              <a:cs typeface="Oswald"/>
              <a:sym typeface="Oswa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6"/>
          <p:cNvSpPr txBox="1"/>
          <p:nvPr>
            <p:ph idx="4294967295" type="title"/>
          </p:nvPr>
        </p:nvSpPr>
        <p:spPr>
          <a:xfrm>
            <a:off x="185800" y="518250"/>
            <a:ext cx="8527500" cy="88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(It’s on Moodle too)</a:t>
            </a:r>
            <a:endParaRPr/>
          </a:p>
        </p:txBody>
      </p:sp>
      <p:pic>
        <p:nvPicPr>
          <p:cNvPr id="297" name="Google Shape;297;p56"/>
          <p:cNvPicPr preferRelativeResize="0"/>
          <p:nvPr/>
        </p:nvPicPr>
        <p:blipFill>
          <a:blip r:embed="rId3">
            <a:alphaModFix/>
          </a:blip>
          <a:stretch>
            <a:fillRect/>
          </a:stretch>
        </p:blipFill>
        <p:spPr>
          <a:xfrm>
            <a:off x="3310850" y="758800"/>
            <a:ext cx="5331475" cy="42184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5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Directed study 2: a story (optional)</a:t>
            </a:r>
            <a:endParaRPr sz="4800"/>
          </a:p>
        </p:txBody>
      </p:sp>
      <p:sp>
        <p:nvSpPr>
          <p:cNvPr id="303" name="Google Shape;303;p5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800">
                <a:latin typeface="Oswald"/>
                <a:ea typeface="Oswald"/>
                <a:cs typeface="Oswald"/>
                <a:sym typeface="Oswald"/>
              </a:rPr>
              <a:t>Have a go at writing a story based on the notes from today’s interview. </a:t>
            </a:r>
            <a:endParaRPr sz="2800">
              <a:latin typeface="Oswald"/>
              <a:ea typeface="Oswald"/>
              <a:cs typeface="Oswald"/>
              <a:sym typeface="Oswald"/>
            </a:endParaRPr>
          </a:p>
          <a:p>
            <a:pPr indent="0" lvl="0" marL="0" rtl="0" algn="l">
              <a:spcBef>
                <a:spcPts val="1600"/>
              </a:spcBef>
              <a:spcAft>
                <a:spcPts val="0"/>
              </a:spcAft>
              <a:buNone/>
            </a:pPr>
            <a:r>
              <a:rPr lang="en-GB" sz="2800">
                <a:latin typeface="Oswald"/>
                <a:ea typeface="Oswald"/>
                <a:cs typeface="Oswald"/>
                <a:sym typeface="Oswald"/>
              </a:rPr>
              <a:t>Don’t worry about it being any good: focus on getting started and having something to discuss with others.</a:t>
            </a:r>
            <a:endParaRPr sz="2800">
              <a:latin typeface="Oswald"/>
              <a:ea typeface="Oswald"/>
              <a:cs typeface="Oswald"/>
              <a:sym typeface="Oswald"/>
            </a:endParaRPr>
          </a:p>
          <a:p>
            <a:pPr indent="0" lvl="0" marL="0" rtl="0" algn="l">
              <a:spcBef>
                <a:spcPts val="1600"/>
              </a:spcBef>
              <a:spcAft>
                <a:spcPts val="1600"/>
              </a:spcAft>
              <a:buNone/>
            </a:pPr>
            <a:r>
              <a:rPr lang="en-GB" sz="2800">
                <a:latin typeface="Oswald"/>
                <a:ea typeface="Oswald"/>
                <a:cs typeface="Oswald"/>
                <a:sym typeface="Oswald"/>
              </a:rPr>
              <a:t>Use it as evidence in your assignment!</a:t>
            </a:r>
            <a:endParaRPr sz="2800">
              <a:latin typeface="Oswald"/>
              <a:ea typeface="Oswald"/>
              <a:cs typeface="Oswald"/>
              <a:sym typeface="Oswa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58"/>
          <p:cNvSpPr txBox="1"/>
          <p:nvPr/>
        </p:nvSpPr>
        <p:spPr>
          <a:xfrm>
            <a:off x="6824350" y="3698100"/>
            <a:ext cx="21894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u="sng">
                <a:solidFill>
                  <a:schemeClr val="hlink"/>
                </a:solidFill>
                <a:hlinkClick r:id="rId3"/>
              </a:rPr>
              <a:t>https://medium.com/narrative-from-linear-media-to-interactive-media/s-town-how-it-uses-narrative-techniques-bb0922bf5971</a:t>
            </a:r>
            <a:r>
              <a:rPr lang="en-GB" sz="1200"/>
              <a:t> </a:t>
            </a:r>
            <a:endParaRPr sz="12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9"/>
          <p:cNvSpPr txBox="1"/>
          <p:nvPr/>
        </p:nvSpPr>
        <p:spPr>
          <a:xfrm>
            <a:off x="6824350" y="3698100"/>
            <a:ext cx="2189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u="sng">
                <a:solidFill>
                  <a:schemeClr val="hlink"/>
                </a:solidFill>
                <a:hlinkClick r:id="rId3"/>
              </a:rPr>
              <a:t>https://medium.com/@karthik.ms/a-critical-analysis-on-wiki-death-40e09da65e3c</a:t>
            </a:r>
            <a:r>
              <a:rPr lang="en-GB" sz="1200"/>
              <a:t> </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‘Constructing’ audiences?</a:t>
            </a:r>
            <a:endParaRPr sz="4800"/>
          </a:p>
        </p:txBody>
      </p:sp>
      <p:sp>
        <p:nvSpPr>
          <p:cNvPr id="102" name="Google Shape;102;p24"/>
          <p:cNvSpPr txBox="1"/>
          <p:nvPr>
            <p:ph idx="1" type="body"/>
          </p:nvPr>
        </p:nvSpPr>
        <p:spPr>
          <a:xfrm>
            <a:off x="311700" y="1468825"/>
            <a:ext cx="8520600" cy="36747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The </a:t>
            </a:r>
            <a:r>
              <a:rPr b="1" lang="en-GB" sz="2800">
                <a:latin typeface="Oswald"/>
                <a:ea typeface="Oswald"/>
                <a:cs typeface="Oswald"/>
                <a:sym typeface="Oswald"/>
              </a:rPr>
              <a:t>literal</a:t>
            </a:r>
            <a:r>
              <a:rPr lang="en-GB" sz="2800">
                <a:latin typeface="Oswald"/>
                <a:ea typeface="Oswald"/>
                <a:cs typeface="Oswald"/>
                <a:sym typeface="Oswald"/>
              </a:rPr>
              <a:t> audience is who literally watches/listens/reads</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The </a:t>
            </a:r>
            <a:r>
              <a:rPr b="1" lang="en-GB" sz="2800">
                <a:latin typeface="Oswald"/>
                <a:ea typeface="Oswald"/>
                <a:cs typeface="Oswald"/>
                <a:sym typeface="Oswald"/>
              </a:rPr>
              <a:t>virtual</a:t>
            </a:r>
            <a:r>
              <a:rPr lang="en-GB" sz="2800">
                <a:latin typeface="Oswald"/>
                <a:ea typeface="Oswald"/>
                <a:cs typeface="Oswald"/>
                <a:sym typeface="Oswald"/>
              </a:rPr>
              <a:t> audience is the audience that is ‘sold’ to advertisers, e.g. ‘affluent </a:t>
            </a:r>
            <a:r>
              <a:rPr lang="en-GB" sz="2800">
                <a:latin typeface="Oswald"/>
                <a:ea typeface="Oswald"/>
                <a:cs typeface="Oswald"/>
                <a:sym typeface="Oswald"/>
              </a:rPr>
              <a:t>over-40s in suburban towns’</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A story also </a:t>
            </a:r>
            <a:r>
              <a:rPr b="1" lang="en-GB" sz="2800">
                <a:latin typeface="Oswald"/>
                <a:ea typeface="Oswald"/>
                <a:cs typeface="Oswald"/>
                <a:sym typeface="Oswald"/>
              </a:rPr>
              <a:t>constructs</a:t>
            </a:r>
            <a:r>
              <a:rPr lang="en-GB" sz="2800">
                <a:latin typeface="Oswald"/>
                <a:ea typeface="Oswald"/>
                <a:cs typeface="Oswald"/>
                <a:sym typeface="Oswald"/>
              </a:rPr>
              <a:t> an audience through its language and focus, e.g. British urban young liberal educated</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Example: lots of stories about train companies, not many about buses. Why? Most media workers don’t use buses.</a:t>
            </a:r>
            <a:endParaRPr sz="2800">
              <a:latin typeface="Oswald"/>
              <a:ea typeface="Oswald"/>
              <a:cs typeface="Oswald"/>
              <a:sym typeface="Oswa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6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Questions? </a:t>
            </a:r>
            <a:endParaRPr sz="48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6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Extra: </a:t>
            </a:r>
            <a:r>
              <a:rPr lang="en-GB" sz="4800" u="sng">
                <a:solidFill>
                  <a:schemeClr val="hlink"/>
                </a:solidFill>
                <a:hlinkClick r:id="rId3"/>
              </a:rPr>
              <a:t>mapping the territory</a:t>
            </a:r>
            <a:endParaRPr sz="4800"/>
          </a:p>
        </p:txBody>
      </p:sp>
      <p:sp>
        <p:nvSpPr>
          <p:cNvPr id="324" name="Google Shape;324;p61"/>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200">
                <a:latin typeface="Oswald"/>
                <a:ea typeface="Oswald"/>
                <a:cs typeface="Oswald"/>
                <a:sym typeface="Oswald"/>
              </a:rPr>
              <a:t>(More on Moodle): for a subject of interest, map out:</a:t>
            </a:r>
            <a:endParaRPr sz="3200">
              <a:latin typeface="Oswald"/>
              <a:ea typeface="Oswald"/>
              <a:cs typeface="Oswald"/>
              <a:sym typeface="Oswald"/>
            </a:endParaRPr>
          </a:p>
          <a:p>
            <a:pPr indent="-431800" lvl="0" marL="457200" rtl="0" algn="l">
              <a:spcBef>
                <a:spcPts val="1600"/>
              </a:spcBef>
              <a:spcAft>
                <a:spcPts val="0"/>
              </a:spcAft>
              <a:buSzPts val="3200"/>
              <a:buFont typeface="Oswald"/>
              <a:buChar char="●"/>
            </a:pPr>
            <a:r>
              <a:rPr lang="en-GB" sz="3200">
                <a:latin typeface="Oswald"/>
                <a:ea typeface="Oswald"/>
                <a:cs typeface="Oswald"/>
                <a:sym typeface="Oswald"/>
              </a:rPr>
              <a:t>What characters or types are there?</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What settings?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What movement (conflict, chemistry, physical, emotional)</a:t>
            </a:r>
            <a:endParaRPr sz="3200">
              <a:latin typeface="Oswald"/>
              <a:ea typeface="Oswald"/>
              <a:cs typeface="Oswald"/>
              <a:sym typeface="Oswa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6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For example… environment</a:t>
            </a:r>
            <a:endParaRPr sz="4800"/>
          </a:p>
        </p:txBody>
      </p:sp>
      <p:sp>
        <p:nvSpPr>
          <p:cNvPr id="330" name="Google Shape;330;p62"/>
          <p:cNvSpPr txBox="1"/>
          <p:nvPr>
            <p:ph idx="1" type="body"/>
          </p:nvPr>
        </p:nvSpPr>
        <p:spPr>
          <a:xfrm>
            <a:off x="311700" y="1468825"/>
            <a:ext cx="8520600" cy="3605400"/>
          </a:xfrm>
          <a:prstGeom prst="rect">
            <a:avLst/>
          </a:prstGeom>
        </p:spPr>
        <p:txBody>
          <a:bodyPr anchorCtr="0" anchor="t" bIns="91425" lIns="91425" spcFirstLastPara="1" rIns="91425" wrap="square" tIns="91425">
            <a:noAutofit/>
          </a:bodyPr>
          <a:lstStyle/>
          <a:p>
            <a:pPr indent="-431800" lvl="0" marL="457200" rtl="0" algn="l">
              <a:spcBef>
                <a:spcPts val="0"/>
              </a:spcBef>
              <a:spcAft>
                <a:spcPts val="0"/>
              </a:spcAft>
              <a:buSzPts val="3200"/>
              <a:buFont typeface="Oswald"/>
              <a:buChar char="●"/>
            </a:pPr>
            <a:r>
              <a:rPr lang="en-GB" sz="3200">
                <a:latin typeface="Oswald"/>
                <a:ea typeface="Oswald"/>
                <a:cs typeface="Oswald"/>
                <a:sym typeface="Oswald"/>
              </a:rPr>
              <a:t>Character/types: protestors, regulators, CEOs, inspectors, MPs, victims, families</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Settings: protest, boardroom, factory, bedroom</a:t>
            </a:r>
            <a:endParaRPr sz="3200">
              <a:latin typeface="Oswald"/>
              <a:ea typeface="Oswald"/>
              <a:cs typeface="Oswald"/>
              <a:sym typeface="Oswald"/>
            </a:endParaRPr>
          </a:p>
          <a:p>
            <a:pPr indent="-431800" lvl="0" marL="457200" rtl="0" algn="l">
              <a:spcBef>
                <a:spcPts val="0"/>
              </a:spcBef>
              <a:spcAft>
                <a:spcPts val="0"/>
              </a:spcAft>
              <a:buSzPts val="3200"/>
              <a:buFont typeface="Oswald"/>
              <a:buChar char="●"/>
            </a:pPr>
            <a:r>
              <a:rPr lang="en-GB" sz="3200">
                <a:latin typeface="Oswald"/>
                <a:ea typeface="Oswald"/>
                <a:cs typeface="Oswald"/>
                <a:sym typeface="Oswald"/>
              </a:rPr>
              <a:t>Movement: protestor vs police; lawyer vs lawyer; employee turns whistleblower/marries protestor; CEO changes policy; MP campaigns for new law</a:t>
            </a:r>
            <a:endParaRPr sz="3200">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5"/>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Your Narrative blog</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Get set up on Medium.com</a:t>
            </a:r>
            <a:endParaRPr sz="4800"/>
          </a:p>
        </p:txBody>
      </p:sp>
      <p:sp>
        <p:nvSpPr>
          <p:cNvPr id="113" name="Google Shape;113;p26"/>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406400" lvl="0" marL="457200" rtl="0" algn="l">
              <a:spcBef>
                <a:spcPts val="0"/>
              </a:spcBef>
              <a:spcAft>
                <a:spcPts val="0"/>
              </a:spcAft>
              <a:buSzPts val="2800"/>
              <a:buFont typeface="Oswald"/>
              <a:buChar char="●"/>
            </a:pPr>
            <a:r>
              <a:rPr lang="en-GB" sz="2800">
                <a:latin typeface="Oswald"/>
                <a:ea typeface="Oswald"/>
                <a:cs typeface="Oswald"/>
                <a:sym typeface="Oswald"/>
              </a:rPr>
              <a:t>Sign up to Medium, </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Let us know your username (the bit after medium.com/@ in the URL)</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We will add you to the publication for this module</a:t>
            </a:r>
            <a:endParaRPr sz="2800">
              <a:latin typeface="Oswald"/>
              <a:ea typeface="Oswald"/>
              <a:cs typeface="Oswald"/>
              <a:sym typeface="Oswald"/>
            </a:endParaRPr>
          </a:p>
          <a:p>
            <a:pPr indent="-406400" lvl="0" marL="457200" rtl="0" algn="l">
              <a:spcBef>
                <a:spcPts val="0"/>
              </a:spcBef>
              <a:spcAft>
                <a:spcPts val="0"/>
              </a:spcAft>
              <a:buSzPts val="2800"/>
              <a:buFont typeface="Oswald"/>
              <a:buChar char="●"/>
            </a:pPr>
            <a:r>
              <a:rPr lang="en-GB" sz="2800">
                <a:latin typeface="Oswald"/>
                <a:ea typeface="Oswald"/>
                <a:cs typeface="Oswald"/>
                <a:sym typeface="Oswald"/>
              </a:rPr>
              <a:t>See the guide on Moodle for more on using Medium</a:t>
            </a:r>
            <a:endParaRPr sz="2800">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7"/>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GB"/>
              <a:t>Chapter 2:</a:t>
            </a:r>
            <a:endParaRPr/>
          </a:p>
          <a:p>
            <a:pPr indent="0" lvl="0" marL="0" rtl="0" algn="l">
              <a:spcBef>
                <a:spcPts val="0"/>
              </a:spcBef>
              <a:spcAft>
                <a:spcPts val="0"/>
              </a:spcAft>
              <a:buNone/>
            </a:pPr>
            <a:r>
              <a:rPr lang="en-GB"/>
              <a:t>Using elements of narrative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Defining narrative: Mieke Bal</a:t>
            </a:r>
            <a:endParaRPr sz="4800"/>
          </a:p>
        </p:txBody>
      </p:sp>
      <p:sp>
        <p:nvSpPr>
          <p:cNvPr id="124" name="Google Shape;124;p28"/>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200">
                <a:latin typeface="Oswald"/>
                <a:ea typeface="Oswald"/>
                <a:cs typeface="Oswald"/>
                <a:sym typeface="Oswald"/>
              </a:rPr>
              <a:t>Should contain an actor and a narrator*; </a:t>
            </a:r>
            <a:br>
              <a:rPr lang="en-GB" sz="3200">
                <a:latin typeface="Oswald"/>
                <a:ea typeface="Oswald"/>
                <a:cs typeface="Oswald"/>
                <a:sym typeface="Oswald"/>
              </a:rPr>
            </a:br>
            <a:r>
              <a:rPr lang="en-GB" sz="3200">
                <a:latin typeface="Oswald"/>
                <a:ea typeface="Oswald"/>
                <a:cs typeface="Oswald"/>
                <a:sym typeface="Oswald"/>
              </a:rPr>
              <a:t>3 distinct levels: the </a:t>
            </a:r>
            <a:r>
              <a:rPr b="1" lang="en-GB" sz="3200">
                <a:latin typeface="Oswald"/>
                <a:ea typeface="Oswald"/>
                <a:cs typeface="Oswald"/>
                <a:sym typeface="Oswald"/>
              </a:rPr>
              <a:t>text, the story, and the fabula</a:t>
            </a:r>
            <a:r>
              <a:rPr lang="en-GB" sz="3200">
                <a:latin typeface="Oswald"/>
                <a:ea typeface="Oswald"/>
                <a:cs typeface="Oswald"/>
                <a:sym typeface="Oswald"/>
              </a:rPr>
              <a:t>; Contents </a:t>
            </a:r>
            <a:r>
              <a:rPr lang="en-GB" sz="3200" u="sng">
                <a:solidFill>
                  <a:schemeClr val="hlink"/>
                </a:solidFill>
                <a:latin typeface="Oswald"/>
                <a:ea typeface="Oswald"/>
                <a:cs typeface="Oswald"/>
                <a:sym typeface="Oswald"/>
                <a:hlinkClick r:id="rId3"/>
              </a:rPr>
              <a:t>should be</a:t>
            </a:r>
            <a:r>
              <a:rPr lang="en-GB" sz="3200">
                <a:latin typeface="Oswald"/>
                <a:ea typeface="Oswald"/>
                <a:cs typeface="Oswald"/>
                <a:sym typeface="Oswald"/>
              </a:rPr>
              <a:t> “a series of connected events caused or experienced by actors.”</a:t>
            </a:r>
            <a:endParaRPr sz="3200">
              <a:latin typeface="Oswald"/>
              <a:ea typeface="Oswald"/>
              <a:cs typeface="Oswald"/>
              <a:sym typeface="Oswald"/>
            </a:endParaRPr>
          </a:p>
        </p:txBody>
      </p:sp>
      <p:sp>
        <p:nvSpPr>
          <p:cNvPr id="125" name="Google Shape;125;p28"/>
          <p:cNvSpPr txBox="1"/>
          <p:nvPr/>
        </p:nvSpPr>
        <p:spPr>
          <a:xfrm>
            <a:off x="4299725" y="4681200"/>
            <a:ext cx="4844400" cy="46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t>*Actor and narrator can be same; narrator can be ‘effaced’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4800"/>
              <a:t>For example...</a:t>
            </a:r>
            <a:endParaRPr sz="4800"/>
          </a:p>
        </p:txBody>
      </p:sp>
      <p:sp>
        <p:nvSpPr>
          <p:cNvPr id="131" name="Google Shape;131;p29"/>
          <p:cNvSpPr txBox="1"/>
          <p:nvPr>
            <p:ph idx="1" type="body"/>
          </p:nvPr>
        </p:nvSpPr>
        <p:spPr>
          <a:xfrm>
            <a:off x="311700" y="1375450"/>
            <a:ext cx="8520600" cy="369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latin typeface="Oswald"/>
                <a:ea typeface="Oswald"/>
                <a:cs typeface="Oswald"/>
                <a:sym typeface="Oswald"/>
              </a:rPr>
              <a:t>Snow White</a:t>
            </a:r>
            <a:r>
              <a:rPr lang="en-GB" sz="3000">
                <a:latin typeface="Oswald"/>
                <a:ea typeface="Oswald"/>
                <a:cs typeface="Oswald"/>
                <a:sym typeface="Oswald"/>
              </a:rPr>
              <a:t> has a series of </a:t>
            </a:r>
            <a:r>
              <a:rPr lang="en-GB" sz="3000" u="sng">
                <a:latin typeface="Oswald"/>
                <a:ea typeface="Oswald"/>
                <a:cs typeface="Oswald"/>
                <a:sym typeface="Oswald"/>
              </a:rPr>
              <a:t>elements</a:t>
            </a:r>
            <a:r>
              <a:rPr lang="en-GB" sz="3000">
                <a:latin typeface="Oswald"/>
                <a:ea typeface="Oswald"/>
                <a:cs typeface="Oswald"/>
                <a:sym typeface="Oswald"/>
              </a:rPr>
              <a:t> [</a:t>
            </a:r>
            <a:r>
              <a:rPr b="1" lang="en-GB" sz="3000">
                <a:latin typeface="Oswald"/>
                <a:ea typeface="Oswald"/>
                <a:cs typeface="Oswald"/>
                <a:sym typeface="Oswald"/>
              </a:rPr>
              <a:t>fabula</a:t>
            </a:r>
            <a:r>
              <a:rPr lang="en-GB" sz="3000">
                <a:latin typeface="Oswald"/>
                <a:ea typeface="Oswald"/>
                <a:cs typeface="Oswald"/>
                <a:sym typeface="Oswald"/>
              </a:rPr>
              <a:t>]: events, characters, places, times</a:t>
            </a:r>
            <a:endParaRPr sz="3000">
              <a:latin typeface="Oswald"/>
              <a:ea typeface="Oswald"/>
              <a:cs typeface="Oswald"/>
              <a:sym typeface="Oswald"/>
            </a:endParaRPr>
          </a:p>
          <a:p>
            <a:pPr indent="0" lvl="0" marL="0" rtl="0" algn="l">
              <a:spcBef>
                <a:spcPts val="1600"/>
              </a:spcBef>
              <a:spcAft>
                <a:spcPts val="0"/>
              </a:spcAft>
              <a:buNone/>
            </a:pPr>
            <a:r>
              <a:rPr lang="en-GB" sz="3000">
                <a:latin typeface="Oswald"/>
                <a:ea typeface="Oswald"/>
                <a:cs typeface="Oswald"/>
                <a:sym typeface="Oswald"/>
              </a:rPr>
              <a:t>Multiple </a:t>
            </a:r>
            <a:r>
              <a:rPr b="1" lang="en-GB" sz="3000">
                <a:latin typeface="Oswald"/>
                <a:ea typeface="Oswald"/>
                <a:cs typeface="Oswald"/>
                <a:sym typeface="Oswald"/>
              </a:rPr>
              <a:t>stories</a:t>
            </a:r>
            <a:r>
              <a:rPr lang="en-GB" sz="3000">
                <a:latin typeface="Oswald"/>
                <a:ea typeface="Oswald"/>
                <a:cs typeface="Oswald"/>
                <a:sym typeface="Oswald"/>
              </a:rPr>
              <a:t> can be created by choosing and ordering those in different ways (</a:t>
            </a:r>
            <a:r>
              <a:rPr lang="en-GB" sz="3000" u="sng">
                <a:latin typeface="Oswald"/>
                <a:ea typeface="Oswald"/>
                <a:cs typeface="Oswald"/>
                <a:sym typeface="Oswald"/>
              </a:rPr>
              <a:t>content</a:t>
            </a:r>
            <a:r>
              <a:rPr lang="en-GB" sz="3000">
                <a:latin typeface="Oswald"/>
                <a:ea typeface="Oswald"/>
                <a:cs typeface="Oswald"/>
                <a:sym typeface="Oswald"/>
              </a:rPr>
              <a:t>) (BBC, BuzzFeed, Sun)</a:t>
            </a:r>
            <a:endParaRPr sz="3000">
              <a:latin typeface="Oswald"/>
              <a:ea typeface="Oswald"/>
              <a:cs typeface="Oswald"/>
              <a:sym typeface="Oswald"/>
            </a:endParaRPr>
          </a:p>
          <a:p>
            <a:pPr indent="0" lvl="0" marL="0" rtl="0" algn="l">
              <a:spcBef>
                <a:spcPts val="1600"/>
              </a:spcBef>
              <a:spcAft>
                <a:spcPts val="0"/>
              </a:spcAft>
              <a:buNone/>
            </a:pPr>
            <a:r>
              <a:rPr lang="en-GB" sz="3000">
                <a:latin typeface="Oswald"/>
                <a:ea typeface="Oswald"/>
                <a:cs typeface="Oswald"/>
                <a:sym typeface="Oswald"/>
              </a:rPr>
              <a:t>Multiple </a:t>
            </a:r>
            <a:r>
              <a:rPr b="1" lang="en-GB" sz="3000">
                <a:latin typeface="Oswald"/>
                <a:ea typeface="Oswald"/>
                <a:cs typeface="Oswald"/>
                <a:sym typeface="Oswald"/>
              </a:rPr>
              <a:t>texts</a:t>
            </a:r>
            <a:r>
              <a:rPr lang="en-GB" sz="3000">
                <a:latin typeface="Oswald"/>
                <a:ea typeface="Oswald"/>
                <a:cs typeface="Oswald"/>
                <a:sym typeface="Oswald"/>
              </a:rPr>
              <a:t> can be created by </a:t>
            </a:r>
            <a:r>
              <a:rPr lang="en-GB" sz="3000" u="sng">
                <a:latin typeface="Oswald"/>
                <a:ea typeface="Oswald"/>
                <a:cs typeface="Oswald"/>
                <a:sym typeface="Oswald"/>
              </a:rPr>
              <a:t>telling</a:t>
            </a:r>
            <a:r>
              <a:rPr lang="en-GB" sz="3000">
                <a:latin typeface="Oswald"/>
                <a:ea typeface="Oswald"/>
                <a:cs typeface="Oswald"/>
                <a:sym typeface="Oswald"/>
              </a:rPr>
              <a:t> any story using different media, etc. (film version, book, animation, audio)</a:t>
            </a:r>
            <a:endParaRPr sz="3000">
              <a:latin typeface="Oswald"/>
              <a:ea typeface="Oswald"/>
              <a:cs typeface="Oswald"/>
              <a:sym typeface="Oswald"/>
            </a:endParaRPr>
          </a:p>
          <a:p>
            <a:pPr indent="0" lvl="0" marL="0" rtl="0" algn="l">
              <a:spcBef>
                <a:spcPts val="1600"/>
              </a:spcBef>
              <a:spcAft>
                <a:spcPts val="1600"/>
              </a:spcAft>
              <a:buNone/>
            </a:pPr>
            <a:r>
              <a:t/>
            </a:r>
            <a:endParaRPr sz="3000">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blank">
      <a:dk1>
        <a:srgbClr val="000000"/>
      </a:dk1>
      <a:lt1>
        <a:srgbClr val="FFFFFF"/>
      </a:lt1>
      <a:dk2>
        <a:srgbClr val="073763"/>
      </a:dk2>
      <a:lt2>
        <a:srgbClr val="CFE2F3"/>
      </a:lt2>
      <a:accent1>
        <a:srgbClr val="404040"/>
      </a:accent1>
      <a:accent2>
        <a:srgbClr val="808080"/>
      </a:accent2>
      <a:accent3>
        <a:srgbClr val="C0C0C0"/>
      </a:accent3>
      <a:accent4>
        <a:srgbClr val="396187"/>
      </a:accent4>
      <a:accent5>
        <a:srgbClr val="6B8CAB"/>
      </a:accent5>
      <a:accent6>
        <a:srgbClr val="9DB7CF"/>
      </a:accent6>
      <a:hlink>
        <a:srgbClr val="0000EE"/>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a:themeElements>
    <a:clrScheme name="Title &amp; Bullets 1">
      <a:dk1>
        <a:srgbClr val="000000"/>
      </a:dk1>
      <a:lt1>
        <a:srgbClr val="FFFFFF"/>
      </a:lt1>
      <a:dk2>
        <a:srgbClr val="000000"/>
      </a:dk2>
      <a:lt2>
        <a:srgbClr val="808080"/>
      </a:lt2>
      <a:accent1>
        <a:srgbClr val="00CC99"/>
      </a:accent1>
      <a:accent2>
        <a:srgbClr val="333399"/>
      </a:accent2>
      <a:accent3>
        <a:srgbClr val="FFFFFF"/>
      </a:accent3>
      <a:accent4>
        <a:srgbClr val="00CC99"/>
      </a:accent4>
      <a:accent5>
        <a:srgbClr val="333399"/>
      </a:accent5>
      <a:accent6>
        <a:srgbClr val="FFFFFF"/>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